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3"/>
  </p:notesMasterIdLst>
  <p:sldIdLst>
    <p:sldId id="256" r:id="rId2"/>
  </p:sldIdLst>
  <p:sldSz cx="402336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4B0A7BA-E239-4515-8910-6E5DD425E6EF}">
  <a:tblStyle styleId="{44B0A7BA-E239-4515-8910-6E5DD425E6EF}"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8ECF4"/>
          </a:solidFill>
        </a:fill>
      </a:tcStyle>
    </a:wholeTbl>
    <a:band1H>
      <a:tcStyle>
        <a:tcBdr/>
        <a:fill>
          <a:solidFill>
            <a:srgbClr val="CFD7E7"/>
          </a:solidFill>
        </a:fill>
      </a:tcStyle>
    </a:band1H>
    <a:band1V>
      <a:tcStyle>
        <a:tcBdr/>
        <a:fill>
          <a:solidFill>
            <a:srgbClr val="CFD7E7"/>
          </a:solidFill>
        </a:fill>
      </a:tcStyle>
    </a:band1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firstRow>
      <a:tcTxStyle b="on" i="off">
        <a:font>
          <a:latin typeface="Arial"/>
          <a:ea typeface="Arial"/>
          <a:cs typeface="Arial"/>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8"/>
    <p:restoredTop sz="94343"/>
  </p:normalViewPr>
  <p:slideViewPr>
    <p:cSldViewPr snapToGrid="0" snapToObjects="1">
      <p:cViewPr>
        <p:scale>
          <a:sx n="20" d="100"/>
          <a:sy n="20" d="100"/>
        </p:scale>
        <p:origin x="225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100" b="0" i="0" u="none" strike="noStrike" cap="none">
                <a:solidFill>
                  <a:schemeClr val="dk1"/>
                </a:solidFill>
                <a:latin typeface="Arial"/>
                <a:ea typeface="Arial"/>
                <a:cs typeface="Arial"/>
                <a:sym typeface="Arial"/>
              </a:defRPr>
            </a:lvl2pPr>
            <a:lvl3pPr marL="914400" marR="0" lvl="2" indent="0" algn="l" rtl="0">
              <a:spcBef>
                <a:spcPts val="0"/>
              </a:spcBef>
              <a:buNone/>
              <a:defRPr sz="1100" b="0" i="0" u="none" strike="noStrike" cap="none">
                <a:solidFill>
                  <a:schemeClr val="dk1"/>
                </a:solidFill>
                <a:latin typeface="Arial"/>
                <a:ea typeface="Arial"/>
                <a:cs typeface="Arial"/>
                <a:sym typeface="Arial"/>
              </a:defRPr>
            </a:lvl3pPr>
            <a:lvl4pPr marL="1371600" marR="0" lvl="3" indent="0" algn="l" rtl="0">
              <a:spcBef>
                <a:spcPts val="0"/>
              </a:spcBef>
              <a:buNone/>
              <a:defRPr sz="1100" b="0" i="0" u="none" strike="noStrike" cap="none">
                <a:solidFill>
                  <a:schemeClr val="dk1"/>
                </a:solidFill>
                <a:latin typeface="Arial"/>
                <a:ea typeface="Arial"/>
                <a:cs typeface="Arial"/>
                <a:sym typeface="Arial"/>
              </a:defRPr>
            </a:lvl4pPr>
            <a:lvl5pPr marL="1828800" marR="0" lvl="4" indent="0" algn="l" rtl="0">
              <a:spcBef>
                <a:spcPts val="0"/>
              </a:spcBef>
              <a:buNone/>
              <a:defRPr sz="1100" b="0" i="0" u="none" strike="noStrike" cap="none">
                <a:solidFill>
                  <a:schemeClr val="dk1"/>
                </a:solidFill>
                <a:latin typeface="Arial"/>
                <a:ea typeface="Arial"/>
                <a:cs typeface="Arial"/>
                <a:sym typeface="Arial"/>
              </a:defRPr>
            </a:lvl5pPr>
            <a:lvl6pPr marL="2286000" marR="0" lvl="5" indent="0" algn="l" rtl="0">
              <a:spcBef>
                <a:spcPts val="0"/>
              </a:spcBef>
              <a:buNone/>
              <a:defRPr sz="1100" b="0" i="0" u="none" strike="noStrike" cap="none">
                <a:solidFill>
                  <a:schemeClr val="dk1"/>
                </a:solidFill>
                <a:latin typeface="Arial"/>
                <a:ea typeface="Arial"/>
                <a:cs typeface="Arial"/>
                <a:sym typeface="Arial"/>
              </a:defRPr>
            </a:lvl6pPr>
            <a:lvl7pPr marL="2743200" marR="0" lvl="6" indent="0" algn="l" rtl="0">
              <a:spcBef>
                <a:spcPts val="0"/>
              </a:spcBef>
              <a:buNone/>
              <a:defRPr sz="1100" b="0" i="0" u="none" strike="noStrike" cap="none">
                <a:solidFill>
                  <a:schemeClr val="dk1"/>
                </a:solidFill>
                <a:latin typeface="Arial"/>
                <a:ea typeface="Arial"/>
                <a:cs typeface="Arial"/>
                <a:sym typeface="Arial"/>
              </a:defRPr>
            </a:lvl7pPr>
            <a:lvl8pPr marL="3200400" marR="0" lvl="7" indent="0" algn="l" rtl="0">
              <a:spcBef>
                <a:spcPts val="0"/>
              </a:spcBef>
              <a:buNone/>
              <a:defRPr sz="1100" b="0" i="0" u="none" strike="noStrike" cap="none">
                <a:solidFill>
                  <a:schemeClr val="dk1"/>
                </a:solidFill>
                <a:latin typeface="Arial"/>
                <a:ea typeface="Arial"/>
                <a:cs typeface="Arial"/>
                <a:sym typeface="Arial"/>
              </a:defRPr>
            </a:lvl8pPr>
            <a:lvl9pPr marL="3657600" marR="0" lvl="8" indent="0" algn="l" rtl="0">
              <a:spcBef>
                <a:spcPts val="0"/>
              </a:spcBef>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chemeClr val="dk1"/>
              </a:buClr>
              <a:buSzPct val="25000"/>
              <a:buFont typeface="Arial"/>
              <a:buNone/>
            </a:pPr>
            <a:endParaRPr sz="11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Arial"/>
              <a:buNone/>
            </a:pPr>
            <a:endParaRPr sz="11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Arial"/>
              <a:buNone/>
            </a:pPr>
            <a:endParaRPr sz="11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Arial"/>
              <a:buNone/>
            </a:pPr>
            <a:r>
              <a:rPr lang="en-US" sz="1100" b="0" i="0" u="none" strike="noStrike" cap="none" dirty="0">
                <a:solidFill>
                  <a:schemeClr val="dk1"/>
                </a:solidFill>
                <a:latin typeface="Arial"/>
                <a:ea typeface="Arial"/>
                <a:cs typeface="Arial"/>
                <a:sym typeface="Arial"/>
              </a:rPr>
              <a:t>Specific Aims: </a:t>
            </a:r>
            <a:r>
              <a:rPr lang="en-US" sz="1100" b="0" i="0" u="none" strike="noStrike" cap="none" dirty="0">
                <a:solidFill>
                  <a:schemeClr val="dk1"/>
                </a:solidFill>
                <a:latin typeface="Calibri"/>
                <a:ea typeface="Calibri"/>
                <a:cs typeface="Calibri"/>
                <a:sym typeface="Calibri"/>
              </a:rPr>
              <a:t>Our project is an exploratory study designed to generate hypotheses about the beliefs and treatment practices for childhood diarrhea in Nicaragua. </a:t>
            </a:r>
          </a:p>
          <a:p>
            <a:pPr marL="457200" marR="0" lvl="0" indent="-431800" algn="just" rtl="0">
              <a:spcBef>
                <a:spcPts val="0"/>
              </a:spcBef>
              <a:spcAft>
                <a:spcPts val="0"/>
              </a:spcAft>
              <a:buClr>
                <a:schemeClr val="dk1"/>
              </a:buClr>
              <a:buSzPct val="100000"/>
              <a:buFont typeface="Calibri"/>
              <a:buNone/>
            </a:pPr>
            <a:endParaRPr sz="1100" b="0" i="0" u="none" strike="noStrike" cap="none" dirty="0">
              <a:solidFill>
                <a:schemeClr val="dk1"/>
              </a:solidFill>
              <a:latin typeface="Arial"/>
              <a:ea typeface="Arial"/>
              <a:cs typeface="Arial"/>
              <a:sym typeface="Arial"/>
            </a:endParaRPr>
          </a:p>
          <a:p>
            <a:pPr marL="25400" marR="0" lvl="0" indent="0" algn="just" rtl="0">
              <a:spcBef>
                <a:spcPts val="0"/>
              </a:spcBef>
              <a:spcAft>
                <a:spcPts val="0"/>
              </a:spcAft>
              <a:buClr>
                <a:schemeClr val="dk1"/>
              </a:buClr>
              <a:buSzPct val="25000"/>
              <a:buFont typeface="Calibri"/>
              <a:buNone/>
            </a:pPr>
            <a:r>
              <a:rPr lang="en-US" sz="1100" b="0" i="0" u="none" strike="noStrike" cap="none" dirty="0">
                <a:solidFill>
                  <a:schemeClr val="dk1"/>
                </a:solidFill>
                <a:latin typeface="Arial"/>
                <a:ea typeface="Arial"/>
                <a:cs typeface="Arial"/>
                <a:sym typeface="Arial"/>
              </a:rPr>
              <a:t>We sought to answer the following questions: </a:t>
            </a:r>
          </a:p>
          <a:p>
            <a:pPr marL="254000" marR="0" lvl="0" indent="-228600" algn="just" rtl="0">
              <a:spcBef>
                <a:spcPts val="0"/>
              </a:spcBef>
              <a:spcAft>
                <a:spcPts val="0"/>
              </a:spcAft>
              <a:buClr>
                <a:schemeClr val="dk1"/>
              </a:buClr>
              <a:buSzPct val="100000"/>
              <a:buFont typeface="Calibri"/>
              <a:buAutoNum type="arabicPeriod"/>
            </a:pPr>
            <a:r>
              <a:rPr lang="en-US" sz="1100" b="0" i="0" u="none" strike="noStrike" cap="none" dirty="0">
                <a:solidFill>
                  <a:schemeClr val="dk1"/>
                </a:solidFill>
                <a:latin typeface="Calibri"/>
                <a:ea typeface="Calibri"/>
                <a:cs typeface="Calibri"/>
                <a:sym typeface="Calibri"/>
              </a:rPr>
              <a:t>Are there different beliefs about the causes of childhood diarrhea between rural and urban communities in Nicaragua?</a:t>
            </a:r>
          </a:p>
          <a:p>
            <a:pPr marL="254000" marR="0" lvl="0" indent="-228600" algn="just" rtl="0">
              <a:spcBef>
                <a:spcPts val="0"/>
              </a:spcBef>
              <a:spcAft>
                <a:spcPts val="0"/>
              </a:spcAft>
              <a:buClr>
                <a:schemeClr val="dk1"/>
              </a:buClr>
              <a:buSzPct val="100000"/>
              <a:buFont typeface="Calibri"/>
              <a:buAutoNum type="arabicPeriod"/>
            </a:pPr>
            <a:r>
              <a:rPr lang="en-US" sz="1100" b="0" i="0" u="none" strike="noStrike" cap="none" dirty="0">
                <a:solidFill>
                  <a:schemeClr val="dk1"/>
                </a:solidFill>
                <a:latin typeface="Calibri"/>
                <a:ea typeface="Calibri"/>
                <a:cs typeface="Calibri"/>
                <a:sym typeface="Calibri"/>
              </a:rPr>
              <a:t>Are there different treatment practices for childhood diarrhea between rural and urban communities in Nicaragua? </a:t>
            </a:r>
          </a:p>
          <a:p>
            <a:pPr marL="254000" marR="0" lvl="0" indent="-228600" algn="just" rtl="0">
              <a:spcBef>
                <a:spcPts val="0"/>
              </a:spcBef>
              <a:spcAft>
                <a:spcPts val="0"/>
              </a:spcAft>
              <a:buClr>
                <a:schemeClr val="dk1"/>
              </a:buClr>
              <a:buSzPct val="100000"/>
              <a:buFont typeface="Calibri"/>
              <a:buAutoNum type="arabicPeriod"/>
            </a:pPr>
            <a:r>
              <a:rPr lang="en-US" sz="1100" b="0" i="0" u="none" strike="noStrike" cap="none" dirty="0">
                <a:solidFill>
                  <a:schemeClr val="dk1"/>
                </a:solidFill>
                <a:latin typeface="Calibri"/>
                <a:ea typeface="Calibri"/>
                <a:cs typeface="Calibri"/>
                <a:sym typeface="Calibri"/>
              </a:rPr>
              <a:t>Are there different thresholds for seeking medical care for diarrhea between rural and urban communities?</a:t>
            </a:r>
          </a:p>
          <a:p>
            <a:pPr marL="0" marR="0" lvl="0" indent="0" algn="l" rtl="0">
              <a:spcBef>
                <a:spcPts val="0"/>
              </a:spcBef>
              <a:buClr>
                <a:schemeClr val="dk1"/>
              </a:buClr>
              <a:buSzPct val="25000"/>
              <a:buFont typeface="Arial"/>
              <a:buNone/>
            </a:pPr>
            <a:endParaRPr sz="1100" b="0" i="0" u="none" strike="noStrike" cap="none" dirty="0">
              <a:solidFill>
                <a:schemeClr val="dk1"/>
              </a:solidFill>
              <a:latin typeface="Arial"/>
              <a:ea typeface="Arial"/>
              <a:cs typeface="Arial"/>
              <a:sym typeface="Arial"/>
            </a:endParaRPr>
          </a:p>
        </p:txBody>
      </p:sp>
      <p:sp>
        <p:nvSpPr>
          <p:cNvPr id="70" name="Shape 70"/>
          <p:cNvSpPr>
            <a:spLocks noGrp="1" noRot="1" noChangeAspect="1"/>
          </p:cNvSpPr>
          <p:nvPr>
            <p:ph type="sldImg" idx="2"/>
          </p:nvPr>
        </p:nvSpPr>
        <p:spPr>
          <a:xfrm>
            <a:off x="1333500" y="685800"/>
            <a:ext cx="4191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3017518" y="10226042"/>
            <a:ext cx="34198559" cy="705612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3" name="Shape 13"/>
          <p:cNvSpPr txBox="1">
            <a:spLocks noGrp="1"/>
          </p:cNvSpPr>
          <p:nvPr>
            <p:ph type="subTitle" idx="1"/>
          </p:nvPr>
        </p:nvSpPr>
        <p:spPr>
          <a:xfrm>
            <a:off x="6035039" y="18653759"/>
            <a:ext cx="28163520" cy="8412480"/>
          </a:xfrm>
          <a:prstGeom prst="rect">
            <a:avLst/>
          </a:prstGeom>
          <a:noFill/>
          <a:ln>
            <a:noFill/>
          </a:ln>
        </p:spPr>
        <p:txBody>
          <a:bodyPr lIns="91425" tIns="91425" rIns="91425" bIns="91425" anchor="t" anchorCtr="0"/>
          <a:lstStyle>
            <a:lvl1pPr marL="0" marR="0" lvl="0" indent="0" algn="ctr" rtl="0">
              <a:lnSpc>
                <a:spcPct val="100000"/>
              </a:lnSpc>
              <a:spcBef>
                <a:spcPts val="3000"/>
              </a:spcBef>
              <a:spcAft>
                <a:spcPts val="0"/>
              </a:spcAft>
              <a:buClr>
                <a:srgbClr val="888888"/>
              </a:buClr>
              <a:buFont typeface="Arial"/>
              <a:buNone/>
              <a:defRPr sz="15000" b="0" i="0" u="none" strike="noStrike" cap="none">
                <a:solidFill>
                  <a:srgbClr val="888888"/>
                </a:solidFill>
                <a:latin typeface="Calibri"/>
                <a:ea typeface="Calibri"/>
                <a:cs typeface="Calibri"/>
                <a:sym typeface="Calibri"/>
              </a:defRPr>
            </a:lvl1pPr>
            <a:lvl2pPr marL="2142302" marR="0" lvl="1" indent="-8701" algn="ctr" rtl="0">
              <a:lnSpc>
                <a:spcPct val="100000"/>
              </a:lnSpc>
              <a:spcBef>
                <a:spcPts val="2620"/>
              </a:spcBef>
              <a:spcAft>
                <a:spcPts val="0"/>
              </a:spcAft>
              <a:buClr>
                <a:srgbClr val="888888"/>
              </a:buClr>
              <a:buFont typeface="Arial"/>
              <a:buNone/>
              <a:defRPr sz="13100" b="0" i="0" u="none" strike="noStrike" cap="none">
                <a:solidFill>
                  <a:srgbClr val="888888"/>
                </a:solidFill>
                <a:latin typeface="Calibri"/>
                <a:ea typeface="Calibri"/>
                <a:cs typeface="Calibri"/>
                <a:sym typeface="Calibri"/>
              </a:defRPr>
            </a:lvl2pPr>
            <a:lvl3pPr marL="4284604" marR="0" lvl="2" indent="-4703" algn="ctr" rtl="0">
              <a:lnSpc>
                <a:spcPct val="100000"/>
              </a:lnSpc>
              <a:spcBef>
                <a:spcPts val="2240"/>
              </a:spcBef>
              <a:spcAft>
                <a:spcPts val="0"/>
              </a:spcAft>
              <a:buClr>
                <a:srgbClr val="888888"/>
              </a:buClr>
              <a:buFont typeface="Arial"/>
              <a:buNone/>
              <a:defRPr sz="11200" b="0" i="0" u="none" strike="noStrike" cap="none">
                <a:solidFill>
                  <a:srgbClr val="888888"/>
                </a:solidFill>
                <a:latin typeface="Calibri"/>
                <a:ea typeface="Calibri"/>
                <a:cs typeface="Calibri"/>
                <a:sym typeface="Calibri"/>
              </a:defRPr>
            </a:lvl3pPr>
            <a:lvl4pPr marL="6426906" marR="0" lvl="3" indent="-706" algn="ctr" rtl="0">
              <a:lnSpc>
                <a:spcPct val="100000"/>
              </a:lnSpc>
              <a:spcBef>
                <a:spcPts val="1880"/>
              </a:spcBef>
              <a:spcAft>
                <a:spcPts val="0"/>
              </a:spcAft>
              <a:buClr>
                <a:srgbClr val="888888"/>
              </a:buClr>
              <a:buFont typeface="Arial"/>
              <a:buNone/>
              <a:defRPr sz="9400" b="0" i="0" u="none" strike="noStrike" cap="none">
                <a:solidFill>
                  <a:srgbClr val="888888"/>
                </a:solidFill>
                <a:latin typeface="Calibri"/>
                <a:ea typeface="Calibri"/>
                <a:cs typeface="Calibri"/>
                <a:sym typeface="Calibri"/>
              </a:defRPr>
            </a:lvl4pPr>
            <a:lvl5pPr marL="8569208" marR="0" lvl="4" indent="-9407" algn="ctr" rtl="0">
              <a:lnSpc>
                <a:spcPct val="100000"/>
              </a:lnSpc>
              <a:spcBef>
                <a:spcPts val="1880"/>
              </a:spcBef>
              <a:spcAft>
                <a:spcPts val="0"/>
              </a:spcAft>
              <a:buClr>
                <a:srgbClr val="888888"/>
              </a:buClr>
              <a:buFont typeface="Arial"/>
              <a:buNone/>
              <a:defRPr sz="9400" b="0" i="0" u="none" strike="noStrike" cap="none">
                <a:solidFill>
                  <a:srgbClr val="888888"/>
                </a:solidFill>
                <a:latin typeface="Calibri"/>
                <a:ea typeface="Calibri"/>
                <a:cs typeface="Calibri"/>
                <a:sym typeface="Calibri"/>
              </a:defRPr>
            </a:lvl5pPr>
            <a:lvl6pPr marL="10711510" marR="0" lvl="5" indent="-5409" algn="ctr" rtl="0">
              <a:lnSpc>
                <a:spcPct val="100000"/>
              </a:lnSpc>
              <a:spcBef>
                <a:spcPts val="1880"/>
              </a:spcBef>
              <a:spcAft>
                <a:spcPts val="0"/>
              </a:spcAft>
              <a:buClr>
                <a:srgbClr val="888888"/>
              </a:buClr>
              <a:buFont typeface="Arial"/>
              <a:buNone/>
              <a:defRPr sz="9400" b="0" i="0" u="none" strike="noStrike" cap="none">
                <a:solidFill>
                  <a:srgbClr val="888888"/>
                </a:solidFill>
                <a:latin typeface="Calibri"/>
                <a:ea typeface="Calibri"/>
                <a:cs typeface="Calibri"/>
                <a:sym typeface="Calibri"/>
              </a:defRPr>
            </a:lvl6pPr>
            <a:lvl7pPr marL="12853812" marR="0" lvl="6" indent="-1412" algn="ctr" rtl="0">
              <a:lnSpc>
                <a:spcPct val="100000"/>
              </a:lnSpc>
              <a:spcBef>
                <a:spcPts val="1880"/>
              </a:spcBef>
              <a:spcAft>
                <a:spcPts val="0"/>
              </a:spcAft>
              <a:buClr>
                <a:srgbClr val="888888"/>
              </a:buClr>
              <a:buFont typeface="Arial"/>
              <a:buNone/>
              <a:defRPr sz="9400" b="0" i="0" u="none" strike="noStrike" cap="none">
                <a:solidFill>
                  <a:srgbClr val="888888"/>
                </a:solidFill>
                <a:latin typeface="Calibri"/>
                <a:ea typeface="Calibri"/>
                <a:cs typeface="Calibri"/>
                <a:sym typeface="Calibri"/>
              </a:defRPr>
            </a:lvl7pPr>
            <a:lvl8pPr marL="14996114" marR="0" lvl="7" indent="-10114" algn="ctr" rtl="0">
              <a:lnSpc>
                <a:spcPct val="100000"/>
              </a:lnSpc>
              <a:spcBef>
                <a:spcPts val="1880"/>
              </a:spcBef>
              <a:spcAft>
                <a:spcPts val="0"/>
              </a:spcAft>
              <a:buClr>
                <a:srgbClr val="888888"/>
              </a:buClr>
              <a:buFont typeface="Arial"/>
              <a:buNone/>
              <a:defRPr sz="9400" b="0" i="0" u="none" strike="noStrike" cap="none">
                <a:solidFill>
                  <a:srgbClr val="888888"/>
                </a:solidFill>
                <a:latin typeface="Calibri"/>
                <a:ea typeface="Calibri"/>
                <a:cs typeface="Calibri"/>
                <a:sym typeface="Calibri"/>
              </a:defRPr>
            </a:lvl8pPr>
            <a:lvl9pPr marL="17138416" marR="0" lvl="8" indent="-6115" algn="ctr" rtl="0">
              <a:lnSpc>
                <a:spcPct val="100000"/>
              </a:lnSpc>
              <a:spcBef>
                <a:spcPts val="1880"/>
              </a:spcBef>
              <a:spcAft>
                <a:spcPts val="0"/>
              </a:spcAft>
              <a:buClr>
                <a:srgbClr val="888888"/>
              </a:buClr>
              <a:buFont typeface="Arial"/>
              <a:buNone/>
              <a:defRPr sz="9400" b="0" i="0" u="none" strike="noStrike" cap="none">
                <a:solidFill>
                  <a:srgbClr val="888888"/>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9" name="Shape 19"/>
          <p:cNvSpPr txBox="1">
            <a:spLocks noGrp="1"/>
          </p:cNvSpPr>
          <p:nvPr>
            <p:ph type="body" idx="1"/>
          </p:nvPr>
        </p:nvSpPr>
        <p:spPr>
          <a:xfrm>
            <a:off x="2011680" y="7680960"/>
            <a:ext cx="17769839" cy="21724621"/>
          </a:xfrm>
          <a:prstGeom prst="rect">
            <a:avLst/>
          </a:prstGeom>
          <a:noFill/>
          <a:ln>
            <a:noFill/>
          </a:ln>
        </p:spPr>
        <p:txBody>
          <a:bodyPr lIns="91425" tIns="91425" rIns="91425" bIns="91425" anchor="t" anchorCtr="0"/>
          <a:lstStyle>
            <a:lvl1pPr marL="1606727" marR="0" lvl="0" indent="50622" algn="l" rtl="0">
              <a:lnSpc>
                <a:spcPct val="100000"/>
              </a:lnSpc>
              <a:spcBef>
                <a:spcPts val="2620"/>
              </a:spcBef>
              <a:spcAft>
                <a:spcPts val="0"/>
              </a:spcAft>
              <a:buClr>
                <a:schemeClr val="dk1"/>
              </a:buClr>
              <a:buSzPct val="100000"/>
              <a:buFont typeface="Arial"/>
              <a:buChar char="•"/>
              <a:defRPr sz="13100" b="0" i="0" u="none" strike="noStrike" cap="none">
                <a:solidFill>
                  <a:schemeClr val="dk1"/>
                </a:solidFill>
                <a:latin typeface="Calibri"/>
                <a:ea typeface="Calibri"/>
                <a:cs typeface="Calibri"/>
                <a:sym typeface="Calibri"/>
              </a:defRPr>
            </a:lvl1pPr>
            <a:lvl2pPr marL="3481241" marR="0" lvl="1" indent="74759" algn="l" rtl="0">
              <a:lnSpc>
                <a:spcPct val="100000"/>
              </a:lnSpc>
              <a:spcBef>
                <a:spcPts val="2240"/>
              </a:spcBef>
              <a:spcAft>
                <a:spcPts val="0"/>
              </a:spcAft>
              <a:buClr>
                <a:schemeClr val="dk1"/>
              </a:buClr>
              <a:buSzPct val="100000"/>
              <a:buFont typeface="Arial"/>
              <a:buChar char="–"/>
              <a:defRPr sz="11200" b="0" i="0" u="none" strike="noStrike" cap="none">
                <a:solidFill>
                  <a:schemeClr val="dk1"/>
                </a:solidFill>
                <a:latin typeface="Calibri"/>
                <a:ea typeface="Calibri"/>
                <a:cs typeface="Calibri"/>
                <a:sym typeface="Calibri"/>
              </a:defRPr>
            </a:lvl2pPr>
            <a:lvl3pPr marL="5355755" marR="0" lvl="2" indent="117945"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3pPr>
            <a:lvl4pPr marL="7498057" marR="0" lvl="3" indent="-5057"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4pPr>
            <a:lvl5pPr marL="9640359" marR="0" lvl="4" indent="-13758"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5pPr>
            <a:lvl6pPr marL="11782661" marR="0" lvl="5" indent="-9760"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6pPr>
            <a:lvl7pPr marL="13924962" marR="0" lvl="6" indent="-5762"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7pPr>
            <a:lvl8pPr marL="16067264" marR="0" lvl="7" indent="-14464"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8pPr>
            <a:lvl9pPr marL="18209568" marR="0" lvl="8" indent="-10467"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body" idx="2"/>
          </p:nvPr>
        </p:nvSpPr>
        <p:spPr>
          <a:xfrm>
            <a:off x="20452079" y="7680960"/>
            <a:ext cx="17769839" cy="21724621"/>
          </a:xfrm>
          <a:prstGeom prst="rect">
            <a:avLst/>
          </a:prstGeom>
          <a:noFill/>
          <a:ln>
            <a:noFill/>
          </a:ln>
        </p:spPr>
        <p:txBody>
          <a:bodyPr lIns="91425" tIns="91425" rIns="91425" bIns="91425" anchor="t" anchorCtr="0"/>
          <a:lstStyle>
            <a:lvl1pPr marL="1606727" marR="0" lvl="0" indent="50622" algn="l" rtl="0">
              <a:lnSpc>
                <a:spcPct val="100000"/>
              </a:lnSpc>
              <a:spcBef>
                <a:spcPts val="2620"/>
              </a:spcBef>
              <a:spcAft>
                <a:spcPts val="0"/>
              </a:spcAft>
              <a:buClr>
                <a:schemeClr val="dk1"/>
              </a:buClr>
              <a:buSzPct val="100000"/>
              <a:buFont typeface="Arial"/>
              <a:buChar char="•"/>
              <a:defRPr sz="13100" b="0" i="0" u="none" strike="noStrike" cap="none">
                <a:solidFill>
                  <a:schemeClr val="dk1"/>
                </a:solidFill>
                <a:latin typeface="Calibri"/>
                <a:ea typeface="Calibri"/>
                <a:cs typeface="Calibri"/>
                <a:sym typeface="Calibri"/>
              </a:defRPr>
            </a:lvl1pPr>
            <a:lvl2pPr marL="3481241" marR="0" lvl="1" indent="74759" algn="l" rtl="0">
              <a:lnSpc>
                <a:spcPct val="100000"/>
              </a:lnSpc>
              <a:spcBef>
                <a:spcPts val="2240"/>
              </a:spcBef>
              <a:spcAft>
                <a:spcPts val="0"/>
              </a:spcAft>
              <a:buClr>
                <a:schemeClr val="dk1"/>
              </a:buClr>
              <a:buSzPct val="100000"/>
              <a:buFont typeface="Arial"/>
              <a:buChar char="–"/>
              <a:defRPr sz="11200" b="0" i="0" u="none" strike="noStrike" cap="none">
                <a:solidFill>
                  <a:schemeClr val="dk1"/>
                </a:solidFill>
                <a:latin typeface="Calibri"/>
                <a:ea typeface="Calibri"/>
                <a:cs typeface="Calibri"/>
                <a:sym typeface="Calibri"/>
              </a:defRPr>
            </a:lvl2pPr>
            <a:lvl3pPr marL="5355755" marR="0" lvl="2" indent="117945"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3pPr>
            <a:lvl4pPr marL="7498057" marR="0" lvl="3" indent="-5057"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4pPr>
            <a:lvl5pPr marL="9640359" marR="0" lvl="4" indent="-13758"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5pPr>
            <a:lvl6pPr marL="11782661" marR="0" lvl="5" indent="-9760"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6pPr>
            <a:lvl7pPr marL="13924962" marR="0" lvl="6" indent="-5762"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7pPr>
            <a:lvl8pPr marL="16067264" marR="0" lvl="7" indent="-14464"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8pPr>
            <a:lvl9pPr marL="18209568" marR="0" lvl="8" indent="-10467"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6" name="Shape 26"/>
          <p:cNvSpPr txBox="1">
            <a:spLocks noGrp="1"/>
          </p:cNvSpPr>
          <p:nvPr>
            <p:ph type="body" idx="1"/>
          </p:nvPr>
        </p:nvSpPr>
        <p:spPr>
          <a:xfrm>
            <a:off x="2011681" y="7368542"/>
            <a:ext cx="17776827" cy="3070857"/>
          </a:xfrm>
          <a:prstGeom prst="rect">
            <a:avLst/>
          </a:prstGeom>
          <a:noFill/>
          <a:ln>
            <a:noFill/>
          </a:ln>
        </p:spPr>
        <p:txBody>
          <a:bodyPr lIns="91425" tIns="91425" rIns="91425" bIns="91425" anchor="b" anchorCtr="0"/>
          <a:lstStyle>
            <a:lvl1pPr marL="0" marR="0" lvl="0" indent="0" algn="l" rtl="0">
              <a:lnSpc>
                <a:spcPct val="100000"/>
              </a:lnSpc>
              <a:spcBef>
                <a:spcPts val="2240"/>
              </a:spcBef>
              <a:spcAft>
                <a:spcPts val="0"/>
              </a:spcAft>
              <a:buClr>
                <a:schemeClr val="dk1"/>
              </a:buClr>
              <a:buFont typeface="Arial"/>
              <a:buNone/>
              <a:defRPr sz="11200" b="1" i="0" u="none" strike="noStrike" cap="none">
                <a:solidFill>
                  <a:schemeClr val="dk1"/>
                </a:solidFill>
                <a:latin typeface="Calibri"/>
                <a:ea typeface="Calibri"/>
                <a:cs typeface="Calibri"/>
                <a:sym typeface="Calibri"/>
              </a:defRPr>
            </a:lvl1pPr>
            <a:lvl2pPr marL="2142302" marR="0" lvl="1" indent="-8701" algn="l" rtl="0">
              <a:lnSpc>
                <a:spcPct val="100000"/>
              </a:lnSpc>
              <a:spcBef>
                <a:spcPts val="1880"/>
              </a:spcBef>
              <a:spcAft>
                <a:spcPts val="0"/>
              </a:spcAft>
              <a:buClr>
                <a:schemeClr val="dk1"/>
              </a:buClr>
              <a:buFont typeface="Arial"/>
              <a:buNone/>
              <a:defRPr sz="9400" b="1" i="0" u="none" strike="noStrike" cap="none">
                <a:solidFill>
                  <a:schemeClr val="dk1"/>
                </a:solidFill>
                <a:latin typeface="Calibri"/>
                <a:ea typeface="Calibri"/>
                <a:cs typeface="Calibri"/>
                <a:sym typeface="Calibri"/>
              </a:defRPr>
            </a:lvl2pPr>
            <a:lvl3pPr marL="4284604" marR="0" lvl="2" indent="-4703" algn="l" rtl="0">
              <a:lnSpc>
                <a:spcPct val="100000"/>
              </a:lnSpc>
              <a:spcBef>
                <a:spcPts val="1680"/>
              </a:spcBef>
              <a:spcAft>
                <a:spcPts val="0"/>
              </a:spcAft>
              <a:buClr>
                <a:schemeClr val="dk1"/>
              </a:buClr>
              <a:buFont typeface="Arial"/>
              <a:buNone/>
              <a:defRPr sz="8400" b="1" i="0" u="none" strike="noStrike" cap="none">
                <a:solidFill>
                  <a:schemeClr val="dk1"/>
                </a:solidFill>
                <a:latin typeface="Calibri"/>
                <a:ea typeface="Calibri"/>
                <a:cs typeface="Calibri"/>
                <a:sym typeface="Calibri"/>
              </a:defRPr>
            </a:lvl3pPr>
            <a:lvl4pPr marL="6426906" marR="0" lvl="3" indent="-706"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4pPr>
            <a:lvl5pPr marL="8569208" marR="0" lvl="4" indent="-9407"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body" idx="2"/>
          </p:nvPr>
        </p:nvSpPr>
        <p:spPr>
          <a:xfrm>
            <a:off x="2011681" y="10439400"/>
            <a:ext cx="17776827" cy="18966180"/>
          </a:xfrm>
          <a:prstGeom prst="rect">
            <a:avLst/>
          </a:prstGeom>
          <a:noFill/>
          <a:ln>
            <a:noFill/>
          </a:ln>
        </p:spPr>
        <p:txBody>
          <a:bodyPr lIns="91425" tIns="91425" rIns="91425" bIns="91425" anchor="t" anchorCtr="0"/>
          <a:lstStyle>
            <a:lvl1pPr marL="1606727" marR="0" lvl="0" indent="-184327" algn="l" rtl="0">
              <a:lnSpc>
                <a:spcPct val="100000"/>
              </a:lnSpc>
              <a:spcBef>
                <a:spcPts val="2240"/>
              </a:spcBef>
              <a:spcAft>
                <a:spcPts val="0"/>
              </a:spcAft>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3481241" marR="0" lvl="1" indent="-153841"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2pPr>
            <a:lvl3pPr marL="5355755" marR="0" lvl="2" indent="-9054"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7498057" marR="0" lvl="3" indent="-125707"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4pPr>
            <a:lvl5pPr marL="9640359" marR="0" lvl="4" indent="-134408"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5pPr>
            <a:lvl6pPr marL="11782661" marR="0" lvl="5" indent="-130410"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6pPr>
            <a:lvl7pPr marL="13924962" marR="0" lvl="6" indent="-126412"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7pPr>
            <a:lvl8pPr marL="16067264" marR="0" lvl="7" indent="-135114"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8pPr>
            <a:lvl9pPr marL="18209568" marR="0" lvl="8" indent="-131117"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body" idx="3"/>
          </p:nvPr>
        </p:nvSpPr>
        <p:spPr>
          <a:xfrm>
            <a:off x="20438112" y="7368542"/>
            <a:ext cx="17783809" cy="3070857"/>
          </a:xfrm>
          <a:prstGeom prst="rect">
            <a:avLst/>
          </a:prstGeom>
          <a:noFill/>
          <a:ln>
            <a:noFill/>
          </a:ln>
        </p:spPr>
        <p:txBody>
          <a:bodyPr lIns="91425" tIns="91425" rIns="91425" bIns="91425" anchor="b" anchorCtr="0"/>
          <a:lstStyle>
            <a:lvl1pPr marL="0" marR="0" lvl="0" indent="0" algn="l" rtl="0">
              <a:lnSpc>
                <a:spcPct val="100000"/>
              </a:lnSpc>
              <a:spcBef>
                <a:spcPts val="2240"/>
              </a:spcBef>
              <a:spcAft>
                <a:spcPts val="0"/>
              </a:spcAft>
              <a:buClr>
                <a:schemeClr val="dk1"/>
              </a:buClr>
              <a:buFont typeface="Arial"/>
              <a:buNone/>
              <a:defRPr sz="11200" b="1" i="0" u="none" strike="noStrike" cap="none">
                <a:solidFill>
                  <a:schemeClr val="dk1"/>
                </a:solidFill>
                <a:latin typeface="Calibri"/>
                <a:ea typeface="Calibri"/>
                <a:cs typeface="Calibri"/>
                <a:sym typeface="Calibri"/>
              </a:defRPr>
            </a:lvl1pPr>
            <a:lvl2pPr marL="2142302" marR="0" lvl="1" indent="-8701" algn="l" rtl="0">
              <a:lnSpc>
                <a:spcPct val="100000"/>
              </a:lnSpc>
              <a:spcBef>
                <a:spcPts val="1880"/>
              </a:spcBef>
              <a:spcAft>
                <a:spcPts val="0"/>
              </a:spcAft>
              <a:buClr>
                <a:schemeClr val="dk1"/>
              </a:buClr>
              <a:buFont typeface="Arial"/>
              <a:buNone/>
              <a:defRPr sz="9400" b="1" i="0" u="none" strike="noStrike" cap="none">
                <a:solidFill>
                  <a:schemeClr val="dk1"/>
                </a:solidFill>
                <a:latin typeface="Calibri"/>
                <a:ea typeface="Calibri"/>
                <a:cs typeface="Calibri"/>
                <a:sym typeface="Calibri"/>
              </a:defRPr>
            </a:lvl2pPr>
            <a:lvl3pPr marL="4284604" marR="0" lvl="2" indent="-4703" algn="l" rtl="0">
              <a:lnSpc>
                <a:spcPct val="100000"/>
              </a:lnSpc>
              <a:spcBef>
                <a:spcPts val="1680"/>
              </a:spcBef>
              <a:spcAft>
                <a:spcPts val="0"/>
              </a:spcAft>
              <a:buClr>
                <a:schemeClr val="dk1"/>
              </a:buClr>
              <a:buFont typeface="Arial"/>
              <a:buNone/>
              <a:defRPr sz="8400" b="1" i="0" u="none" strike="noStrike" cap="none">
                <a:solidFill>
                  <a:schemeClr val="dk1"/>
                </a:solidFill>
                <a:latin typeface="Calibri"/>
                <a:ea typeface="Calibri"/>
                <a:cs typeface="Calibri"/>
                <a:sym typeface="Calibri"/>
              </a:defRPr>
            </a:lvl3pPr>
            <a:lvl4pPr marL="6426906" marR="0" lvl="3" indent="-706"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4pPr>
            <a:lvl5pPr marL="8569208" marR="0" lvl="4" indent="-9407"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1500"/>
              </a:spcBef>
              <a:spcAft>
                <a:spcPts val="0"/>
              </a:spcAft>
              <a:buClr>
                <a:schemeClr val="dk1"/>
              </a:buClr>
              <a:buFont typeface="Arial"/>
              <a:buNone/>
              <a:defRPr sz="7500" b="1" i="0" u="none" strike="noStrike" cap="none">
                <a:solidFill>
                  <a:schemeClr val="dk1"/>
                </a:solidFill>
                <a:latin typeface="Calibri"/>
                <a:ea typeface="Calibri"/>
                <a:cs typeface="Calibri"/>
                <a:sym typeface="Calibri"/>
              </a:defRPr>
            </a:lvl9pPr>
          </a:lstStyle>
          <a:p>
            <a:endParaRPr/>
          </a:p>
        </p:txBody>
      </p:sp>
      <p:sp>
        <p:nvSpPr>
          <p:cNvPr id="29" name="Shape 29"/>
          <p:cNvSpPr txBox="1">
            <a:spLocks noGrp="1"/>
          </p:cNvSpPr>
          <p:nvPr>
            <p:ph type="body" idx="4"/>
          </p:nvPr>
        </p:nvSpPr>
        <p:spPr>
          <a:xfrm>
            <a:off x="20438112" y="10439400"/>
            <a:ext cx="17783809" cy="18966180"/>
          </a:xfrm>
          <a:prstGeom prst="rect">
            <a:avLst/>
          </a:prstGeom>
          <a:noFill/>
          <a:ln>
            <a:noFill/>
          </a:ln>
        </p:spPr>
        <p:txBody>
          <a:bodyPr lIns="91425" tIns="91425" rIns="91425" bIns="91425" anchor="t" anchorCtr="0"/>
          <a:lstStyle>
            <a:lvl1pPr marL="1606727" marR="0" lvl="0" indent="-184327" algn="l" rtl="0">
              <a:lnSpc>
                <a:spcPct val="100000"/>
              </a:lnSpc>
              <a:spcBef>
                <a:spcPts val="2240"/>
              </a:spcBef>
              <a:spcAft>
                <a:spcPts val="0"/>
              </a:spcAft>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3481241" marR="0" lvl="1" indent="-153841"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2pPr>
            <a:lvl3pPr marL="5355755" marR="0" lvl="2" indent="-9054" algn="l" rtl="0">
              <a:lnSpc>
                <a:spcPct val="100000"/>
              </a:lnSpc>
              <a:spcBef>
                <a:spcPts val="1680"/>
              </a:spcBef>
              <a:spcAft>
                <a:spcPts val="0"/>
              </a:spcAft>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7498057" marR="0" lvl="3" indent="-125707"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4pPr>
            <a:lvl5pPr marL="9640359" marR="0" lvl="4" indent="-134408"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5pPr>
            <a:lvl6pPr marL="11782661" marR="0" lvl="5" indent="-130410"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6pPr>
            <a:lvl7pPr marL="13924962" marR="0" lvl="6" indent="-126412"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7pPr>
            <a:lvl8pPr marL="16067264" marR="0" lvl="7" indent="-135114"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8pPr>
            <a:lvl9pPr marL="18209568" marR="0" lvl="8" indent="-131117" algn="l" rtl="0">
              <a:lnSpc>
                <a:spcPct val="100000"/>
              </a:lnSpc>
              <a:spcBef>
                <a:spcPts val="1500"/>
              </a:spcBef>
              <a:spcAft>
                <a:spcPts val="0"/>
              </a:spcAft>
              <a:buClr>
                <a:schemeClr val="dk1"/>
              </a:buClr>
              <a:buSzPct val="100000"/>
              <a:buFont typeface="Arial"/>
              <a:buChar char="•"/>
              <a:defRPr sz="75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35" name="Shape 35"/>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8"/>
        <p:cNvGrpSpPr/>
        <p:nvPr/>
      </p:nvGrpSpPr>
      <p:grpSpPr>
        <a:xfrm>
          <a:off x="0" y="0"/>
          <a:ext cx="0" cy="0"/>
          <a:chOff x="0" y="0"/>
          <a:chExt cx="0" cy="0"/>
        </a:xfrm>
      </p:grpSpPr>
      <p:sp>
        <p:nvSpPr>
          <p:cNvPr id="39" name="Shape 39"/>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2011683" y="1310640"/>
            <a:ext cx="13236577" cy="5577838"/>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94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44" name="Shape 44"/>
          <p:cNvSpPr txBox="1">
            <a:spLocks noGrp="1"/>
          </p:cNvSpPr>
          <p:nvPr>
            <p:ph type="body" idx="1"/>
          </p:nvPr>
        </p:nvSpPr>
        <p:spPr>
          <a:xfrm>
            <a:off x="15730220" y="1310641"/>
            <a:ext cx="22491700" cy="28094942"/>
          </a:xfrm>
          <a:prstGeom prst="rect">
            <a:avLst/>
          </a:prstGeom>
          <a:noFill/>
          <a:ln>
            <a:noFill/>
          </a:ln>
        </p:spPr>
        <p:txBody>
          <a:bodyPr lIns="91425" tIns="91425" rIns="91425" bIns="91425" anchor="t" anchorCtr="0"/>
          <a:lstStyle>
            <a:lvl1pPr marL="1606727" marR="0" lvl="0" indent="298272" algn="l" rtl="0">
              <a:lnSpc>
                <a:spcPct val="100000"/>
              </a:lnSpc>
              <a:spcBef>
                <a:spcPts val="3000"/>
              </a:spcBef>
              <a:spcAft>
                <a:spcPts val="0"/>
              </a:spcAft>
              <a:buClr>
                <a:schemeClr val="dk1"/>
              </a:buClr>
              <a:buSzPct val="100000"/>
              <a:buFont typeface="Arial"/>
              <a:buChar char="•"/>
              <a:defRPr sz="15000" b="0" i="0" u="none" strike="noStrike" cap="none">
                <a:solidFill>
                  <a:schemeClr val="dk1"/>
                </a:solidFill>
                <a:latin typeface="Calibri"/>
                <a:ea typeface="Calibri"/>
                <a:cs typeface="Calibri"/>
                <a:sym typeface="Calibri"/>
              </a:defRPr>
            </a:lvl1pPr>
            <a:lvl2pPr marL="3481241" marR="0" lvl="1" indent="309709" algn="l" rtl="0">
              <a:lnSpc>
                <a:spcPct val="100000"/>
              </a:lnSpc>
              <a:spcBef>
                <a:spcPts val="2620"/>
              </a:spcBef>
              <a:spcAft>
                <a:spcPts val="0"/>
              </a:spcAft>
              <a:buClr>
                <a:schemeClr val="dk1"/>
              </a:buClr>
              <a:buSzPct val="100000"/>
              <a:buFont typeface="Arial"/>
              <a:buChar char="–"/>
              <a:defRPr sz="13100" b="0" i="0" u="none" strike="noStrike" cap="none">
                <a:solidFill>
                  <a:schemeClr val="dk1"/>
                </a:solidFill>
                <a:latin typeface="Calibri"/>
                <a:ea typeface="Calibri"/>
                <a:cs typeface="Calibri"/>
                <a:sym typeface="Calibri"/>
              </a:defRPr>
            </a:lvl2pPr>
            <a:lvl3pPr marL="5355755" marR="0" lvl="2" indent="346545" algn="l" rtl="0">
              <a:lnSpc>
                <a:spcPct val="100000"/>
              </a:lnSpc>
              <a:spcBef>
                <a:spcPts val="2240"/>
              </a:spcBef>
              <a:spcAft>
                <a:spcPts val="0"/>
              </a:spcAft>
              <a:buClr>
                <a:schemeClr val="dk1"/>
              </a:buClr>
              <a:buSzPct val="100000"/>
              <a:buFont typeface="Arial"/>
              <a:buChar char="•"/>
              <a:defRPr sz="11200" b="0" i="0" u="none" strike="noStrike" cap="none">
                <a:solidFill>
                  <a:schemeClr val="dk1"/>
                </a:solidFill>
                <a:latin typeface="Calibri"/>
                <a:ea typeface="Calibri"/>
                <a:cs typeface="Calibri"/>
                <a:sym typeface="Calibri"/>
              </a:defRPr>
            </a:lvl3pPr>
            <a:lvl4pPr marL="7498057" marR="0" lvl="3" indent="121942"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4pPr>
            <a:lvl5pPr marL="9640359" marR="0" lvl="4" indent="113241"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5pPr>
            <a:lvl6pPr marL="11782661" marR="0" lvl="5" indent="117239"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6pPr>
            <a:lvl7pPr marL="13924962" marR="0" lvl="6" indent="121237"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7pPr>
            <a:lvl8pPr marL="16067264" marR="0" lvl="7" indent="112535"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8pPr>
            <a:lvl9pPr marL="18209568" marR="0" lvl="8" indent="116532"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2"/>
          </p:nvPr>
        </p:nvSpPr>
        <p:spPr>
          <a:xfrm>
            <a:off x="2011683" y="6888482"/>
            <a:ext cx="13236577" cy="22517103"/>
          </a:xfrm>
          <a:prstGeom prst="rect">
            <a:avLst/>
          </a:prstGeom>
          <a:noFill/>
          <a:ln>
            <a:noFill/>
          </a:ln>
        </p:spPr>
        <p:txBody>
          <a:bodyPr lIns="91425" tIns="91425" rIns="91425" bIns="91425" anchor="t" anchorCtr="0"/>
          <a:lstStyle>
            <a:lvl1pPr marL="0" marR="0" lvl="0" indent="0" algn="l" rtl="0">
              <a:lnSpc>
                <a:spcPct val="100000"/>
              </a:lnSpc>
              <a:spcBef>
                <a:spcPts val="1320"/>
              </a:spcBef>
              <a:spcAft>
                <a:spcPts val="0"/>
              </a:spcAft>
              <a:buClr>
                <a:schemeClr val="dk1"/>
              </a:buClr>
              <a:buFont typeface="Arial"/>
              <a:buNone/>
              <a:defRPr sz="6600" b="0" i="0" u="none" strike="noStrike" cap="none">
                <a:solidFill>
                  <a:schemeClr val="dk1"/>
                </a:solidFill>
                <a:latin typeface="Calibri"/>
                <a:ea typeface="Calibri"/>
                <a:cs typeface="Calibri"/>
                <a:sym typeface="Calibri"/>
              </a:defRPr>
            </a:lvl1pPr>
            <a:lvl2pPr marL="2142302" marR="0" lvl="1" indent="-8701" algn="l" rtl="0">
              <a:lnSpc>
                <a:spcPct val="100000"/>
              </a:lnSpc>
              <a:spcBef>
                <a:spcPts val="1120"/>
              </a:spcBef>
              <a:spcAft>
                <a:spcPts val="0"/>
              </a:spcAft>
              <a:buClr>
                <a:schemeClr val="dk1"/>
              </a:buClr>
              <a:buFont typeface="Arial"/>
              <a:buNone/>
              <a:defRPr sz="56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940"/>
              </a:spcBef>
              <a:spcAft>
                <a:spcPts val="0"/>
              </a:spcAft>
              <a:buClr>
                <a:schemeClr val="dk1"/>
              </a:buClr>
              <a:buFont typeface="Arial"/>
              <a:buNone/>
              <a:defRPr sz="47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7886067" y="23042879"/>
            <a:ext cx="24140158" cy="2720343"/>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94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51" name="Shape 51"/>
          <p:cNvSpPr>
            <a:spLocks noGrp="1"/>
          </p:cNvSpPr>
          <p:nvPr>
            <p:ph type="pic" idx="2"/>
          </p:nvPr>
        </p:nvSpPr>
        <p:spPr>
          <a:xfrm>
            <a:off x="7886067" y="2941318"/>
            <a:ext cx="24140158" cy="19751040"/>
          </a:xfrm>
          <a:prstGeom prst="rect">
            <a:avLst/>
          </a:prstGeom>
          <a:noFill/>
          <a:ln>
            <a:noFill/>
          </a:ln>
        </p:spPr>
        <p:txBody>
          <a:bodyPr lIns="91425" tIns="91425" rIns="91425" bIns="91425" anchor="t" anchorCtr="0"/>
          <a:lstStyle>
            <a:lvl1pPr marL="0" marR="0" lvl="0" indent="0" algn="l" rtl="0">
              <a:lnSpc>
                <a:spcPct val="100000"/>
              </a:lnSpc>
              <a:spcBef>
                <a:spcPts val="3000"/>
              </a:spcBef>
              <a:spcAft>
                <a:spcPts val="0"/>
              </a:spcAft>
              <a:buClr>
                <a:schemeClr val="dk1"/>
              </a:buClr>
              <a:buFont typeface="Arial"/>
              <a:buNone/>
              <a:defRPr sz="15000" b="0" i="0" u="none" strike="noStrike" cap="none">
                <a:solidFill>
                  <a:schemeClr val="dk1"/>
                </a:solidFill>
                <a:latin typeface="Calibri"/>
                <a:ea typeface="Calibri"/>
                <a:cs typeface="Calibri"/>
                <a:sym typeface="Calibri"/>
              </a:defRPr>
            </a:lvl1pPr>
            <a:lvl2pPr marL="2142302" marR="0" lvl="1" indent="-8701" algn="l" rtl="0">
              <a:lnSpc>
                <a:spcPct val="100000"/>
              </a:lnSpc>
              <a:spcBef>
                <a:spcPts val="2620"/>
              </a:spcBef>
              <a:spcAft>
                <a:spcPts val="0"/>
              </a:spcAft>
              <a:buClr>
                <a:schemeClr val="dk1"/>
              </a:buClr>
              <a:buFont typeface="Arial"/>
              <a:buNone/>
              <a:defRPr sz="131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2240"/>
              </a:spcBef>
              <a:spcAft>
                <a:spcPts val="0"/>
              </a:spcAft>
              <a:buClr>
                <a:schemeClr val="dk1"/>
              </a:buClr>
              <a:buFont typeface="Arial"/>
              <a:buNone/>
              <a:defRPr sz="112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1880"/>
              </a:spcBef>
              <a:spcAft>
                <a:spcPts val="0"/>
              </a:spcAft>
              <a:buClr>
                <a:schemeClr val="dk1"/>
              </a:buClr>
              <a:buFont typeface="Arial"/>
              <a:buNone/>
              <a:defRPr sz="9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1880"/>
              </a:spcBef>
              <a:spcAft>
                <a:spcPts val="0"/>
              </a:spcAft>
              <a:buClr>
                <a:schemeClr val="dk1"/>
              </a:buClr>
              <a:buFont typeface="Arial"/>
              <a:buNone/>
              <a:defRPr sz="9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1880"/>
              </a:spcBef>
              <a:spcAft>
                <a:spcPts val="0"/>
              </a:spcAft>
              <a:buClr>
                <a:schemeClr val="dk1"/>
              </a:buClr>
              <a:buFont typeface="Arial"/>
              <a:buNone/>
              <a:defRPr sz="9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1880"/>
              </a:spcBef>
              <a:spcAft>
                <a:spcPts val="0"/>
              </a:spcAft>
              <a:buClr>
                <a:schemeClr val="dk1"/>
              </a:buClr>
              <a:buFont typeface="Arial"/>
              <a:buNone/>
              <a:defRPr sz="9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1880"/>
              </a:spcBef>
              <a:spcAft>
                <a:spcPts val="0"/>
              </a:spcAft>
              <a:buClr>
                <a:schemeClr val="dk1"/>
              </a:buClr>
              <a:buFont typeface="Arial"/>
              <a:buNone/>
              <a:defRPr sz="9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1880"/>
              </a:spcBef>
              <a:spcAft>
                <a:spcPts val="0"/>
              </a:spcAft>
              <a:buClr>
                <a:schemeClr val="dk1"/>
              </a:buClr>
              <a:buFont typeface="Arial"/>
              <a:buNone/>
              <a:defRPr sz="94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body" idx="1"/>
          </p:nvPr>
        </p:nvSpPr>
        <p:spPr>
          <a:xfrm>
            <a:off x="7886067" y="25763223"/>
            <a:ext cx="24140158" cy="3863335"/>
          </a:xfrm>
          <a:prstGeom prst="rect">
            <a:avLst/>
          </a:prstGeom>
          <a:noFill/>
          <a:ln>
            <a:noFill/>
          </a:ln>
        </p:spPr>
        <p:txBody>
          <a:bodyPr lIns="91425" tIns="91425" rIns="91425" bIns="91425" anchor="t" anchorCtr="0"/>
          <a:lstStyle>
            <a:lvl1pPr marL="0" marR="0" lvl="0" indent="0" algn="l" rtl="0">
              <a:lnSpc>
                <a:spcPct val="100000"/>
              </a:lnSpc>
              <a:spcBef>
                <a:spcPts val="1320"/>
              </a:spcBef>
              <a:spcAft>
                <a:spcPts val="0"/>
              </a:spcAft>
              <a:buClr>
                <a:schemeClr val="dk1"/>
              </a:buClr>
              <a:buFont typeface="Arial"/>
              <a:buNone/>
              <a:defRPr sz="6600" b="0" i="0" u="none" strike="noStrike" cap="none">
                <a:solidFill>
                  <a:schemeClr val="dk1"/>
                </a:solidFill>
                <a:latin typeface="Calibri"/>
                <a:ea typeface="Calibri"/>
                <a:cs typeface="Calibri"/>
                <a:sym typeface="Calibri"/>
              </a:defRPr>
            </a:lvl1pPr>
            <a:lvl2pPr marL="2142302" marR="0" lvl="1" indent="-8701" algn="l" rtl="0">
              <a:lnSpc>
                <a:spcPct val="100000"/>
              </a:lnSpc>
              <a:spcBef>
                <a:spcPts val="1120"/>
              </a:spcBef>
              <a:spcAft>
                <a:spcPts val="0"/>
              </a:spcAft>
              <a:buClr>
                <a:schemeClr val="dk1"/>
              </a:buClr>
              <a:buFont typeface="Arial"/>
              <a:buNone/>
              <a:defRPr sz="56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940"/>
              </a:spcBef>
              <a:spcAft>
                <a:spcPts val="0"/>
              </a:spcAft>
              <a:buClr>
                <a:schemeClr val="dk1"/>
              </a:buClr>
              <a:buFont typeface="Arial"/>
              <a:buNone/>
              <a:defRPr sz="47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840"/>
              </a:spcBef>
              <a:spcAft>
                <a:spcPts val="0"/>
              </a:spcAft>
              <a:buClr>
                <a:schemeClr val="dk1"/>
              </a:buClr>
              <a:buFont typeface="Arial"/>
              <a:buNone/>
              <a:defRPr sz="42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58" name="Shape 58"/>
          <p:cNvSpPr txBox="1">
            <a:spLocks noGrp="1"/>
          </p:cNvSpPr>
          <p:nvPr>
            <p:ph type="body" idx="1"/>
          </p:nvPr>
        </p:nvSpPr>
        <p:spPr>
          <a:xfrm rot="5400000">
            <a:off x="9254488" y="438152"/>
            <a:ext cx="21724621" cy="36210239"/>
          </a:xfrm>
          <a:prstGeom prst="rect">
            <a:avLst/>
          </a:prstGeom>
          <a:noFill/>
          <a:ln>
            <a:noFill/>
          </a:ln>
        </p:spPr>
        <p:txBody>
          <a:bodyPr lIns="91425" tIns="91425" rIns="91425" bIns="91425" anchor="t" anchorCtr="0"/>
          <a:lstStyle>
            <a:lvl1pPr marL="1606727" marR="0" lvl="0" indent="298272" algn="l" rtl="0">
              <a:lnSpc>
                <a:spcPct val="100000"/>
              </a:lnSpc>
              <a:spcBef>
                <a:spcPts val="3000"/>
              </a:spcBef>
              <a:spcAft>
                <a:spcPts val="0"/>
              </a:spcAft>
              <a:buClr>
                <a:schemeClr val="dk1"/>
              </a:buClr>
              <a:buSzPct val="100000"/>
              <a:buFont typeface="Arial"/>
              <a:buChar char="•"/>
              <a:defRPr sz="15000" b="0" i="0" u="none" strike="noStrike" cap="none">
                <a:solidFill>
                  <a:schemeClr val="dk1"/>
                </a:solidFill>
                <a:latin typeface="Calibri"/>
                <a:ea typeface="Calibri"/>
                <a:cs typeface="Calibri"/>
                <a:sym typeface="Calibri"/>
              </a:defRPr>
            </a:lvl1pPr>
            <a:lvl2pPr marL="3481241" marR="0" lvl="1" indent="309709" algn="l" rtl="0">
              <a:lnSpc>
                <a:spcPct val="100000"/>
              </a:lnSpc>
              <a:spcBef>
                <a:spcPts val="2620"/>
              </a:spcBef>
              <a:spcAft>
                <a:spcPts val="0"/>
              </a:spcAft>
              <a:buClr>
                <a:schemeClr val="dk1"/>
              </a:buClr>
              <a:buSzPct val="100000"/>
              <a:buFont typeface="Arial"/>
              <a:buChar char="–"/>
              <a:defRPr sz="13100" b="0" i="0" u="none" strike="noStrike" cap="none">
                <a:solidFill>
                  <a:schemeClr val="dk1"/>
                </a:solidFill>
                <a:latin typeface="Calibri"/>
                <a:ea typeface="Calibri"/>
                <a:cs typeface="Calibri"/>
                <a:sym typeface="Calibri"/>
              </a:defRPr>
            </a:lvl2pPr>
            <a:lvl3pPr marL="5355755" marR="0" lvl="2" indent="346545" algn="l" rtl="0">
              <a:lnSpc>
                <a:spcPct val="100000"/>
              </a:lnSpc>
              <a:spcBef>
                <a:spcPts val="2240"/>
              </a:spcBef>
              <a:spcAft>
                <a:spcPts val="0"/>
              </a:spcAft>
              <a:buClr>
                <a:schemeClr val="dk1"/>
              </a:buClr>
              <a:buSzPct val="100000"/>
              <a:buFont typeface="Arial"/>
              <a:buChar char="•"/>
              <a:defRPr sz="11200" b="0" i="0" u="none" strike="noStrike" cap="none">
                <a:solidFill>
                  <a:schemeClr val="dk1"/>
                </a:solidFill>
                <a:latin typeface="Calibri"/>
                <a:ea typeface="Calibri"/>
                <a:cs typeface="Calibri"/>
                <a:sym typeface="Calibri"/>
              </a:defRPr>
            </a:lvl3pPr>
            <a:lvl4pPr marL="7498057" marR="0" lvl="3" indent="121942"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4pPr>
            <a:lvl5pPr marL="9640359" marR="0" lvl="4" indent="113241"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5pPr>
            <a:lvl6pPr marL="11782661" marR="0" lvl="5" indent="117239"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6pPr>
            <a:lvl7pPr marL="13924962" marR="0" lvl="6" indent="121237"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7pPr>
            <a:lvl8pPr marL="16067264" marR="0" lvl="7" indent="112535"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8pPr>
            <a:lvl9pPr marL="18209568" marR="0" lvl="8" indent="116532"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62"/>
        <p:cNvGrpSpPr/>
        <p:nvPr/>
      </p:nvGrpSpPr>
      <p:grpSpPr>
        <a:xfrm>
          <a:off x="0" y="0"/>
          <a:ext cx="0" cy="0"/>
          <a:chOff x="0" y="0"/>
          <a:chExt cx="0" cy="0"/>
        </a:xfrm>
      </p:grpSpPr>
      <p:sp>
        <p:nvSpPr>
          <p:cNvPr id="63" name="Shape 63"/>
          <p:cNvSpPr txBox="1">
            <a:spLocks noGrp="1"/>
          </p:cNvSpPr>
          <p:nvPr>
            <p:ph type="title"/>
          </p:nvPr>
        </p:nvSpPr>
        <p:spPr>
          <a:xfrm rot="5400000">
            <a:off x="19651979" y="10835646"/>
            <a:ext cx="28087320" cy="9052559"/>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64" name="Shape 64"/>
          <p:cNvSpPr txBox="1">
            <a:spLocks noGrp="1"/>
          </p:cNvSpPr>
          <p:nvPr>
            <p:ph type="body" idx="1"/>
          </p:nvPr>
        </p:nvSpPr>
        <p:spPr>
          <a:xfrm rot="5400000">
            <a:off x="1211580" y="2118365"/>
            <a:ext cx="28087320" cy="26487118"/>
          </a:xfrm>
          <a:prstGeom prst="rect">
            <a:avLst/>
          </a:prstGeom>
          <a:noFill/>
          <a:ln>
            <a:noFill/>
          </a:ln>
        </p:spPr>
        <p:txBody>
          <a:bodyPr lIns="91425" tIns="91425" rIns="91425" bIns="91425" anchor="t" anchorCtr="0"/>
          <a:lstStyle>
            <a:lvl1pPr marL="1606727" marR="0" lvl="0" indent="298272" algn="l" rtl="0">
              <a:lnSpc>
                <a:spcPct val="100000"/>
              </a:lnSpc>
              <a:spcBef>
                <a:spcPts val="3000"/>
              </a:spcBef>
              <a:spcAft>
                <a:spcPts val="0"/>
              </a:spcAft>
              <a:buClr>
                <a:schemeClr val="dk1"/>
              </a:buClr>
              <a:buSzPct val="100000"/>
              <a:buFont typeface="Arial"/>
              <a:buChar char="•"/>
              <a:defRPr sz="15000" b="0" i="0" u="none" strike="noStrike" cap="none">
                <a:solidFill>
                  <a:schemeClr val="dk1"/>
                </a:solidFill>
                <a:latin typeface="Calibri"/>
                <a:ea typeface="Calibri"/>
                <a:cs typeface="Calibri"/>
                <a:sym typeface="Calibri"/>
              </a:defRPr>
            </a:lvl1pPr>
            <a:lvl2pPr marL="3481241" marR="0" lvl="1" indent="309709" algn="l" rtl="0">
              <a:lnSpc>
                <a:spcPct val="100000"/>
              </a:lnSpc>
              <a:spcBef>
                <a:spcPts val="2620"/>
              </a:spcBef>
              <a:spcAft>
                <a:spcPts val="0"/>
              </a:spcAft>
              <a:buClr>
                <a:schemeClr val="dk1"/>
              </a:buClr>
              <a:buSzPct val="100000"/>
              <a:buFont typeface="Arial"/>
              <a:buChar char="–"/>
              <a:defRPr sz="13100" b="0" i="0" u="none" strike="noStrike" cap="none">
                <a:solidFill>
                  <a:schemeClr val="dk1"/>
                </a:solidFill>
                <a:latin typeface="Calibri"/>
                <a:ea typeface="Calibri"/>
                <a:cs typeface="Calibri"/>
                <a:sym typeface="Calibri"/>
              </a:defRPr>
            </a:lvl2pPr>
            <a:lvl3pPr marL="5355755" marR="0" lvl="2" indent="346545" algn="l" rtl="0">
              <a:lnSpc>
                <a:spcPct val="100000"/>
              </a:lnSpc>
              <a:spcBef>
                <a:spcPts val="2240"/>
              </a:spcBef>
              <a:spcAft>
                <a:spcPts val="0"/>
              </a:spcAft>
              <a:buClr>
                <a:schemeClr val="dk1"/>
              </a:buClr>
              <a:buSzPct val="100000"/>
              <a:buFont typeface="Arial"/>
              <a:buChar char="•"/>
              <a:defRPr sz="11200" b="0" i="0" u="none" strike="noStrike" cap="none">
                <a:solidFill>
                  <a:schemeClr val="dk1"/>
                </a:solidFill>
                <a:latin typeface="Calibri"/>
                <a:ea typeface="Calibri"/>
                <a:cs typeface="Calibri"/>
                <a:sym typeface="Calibri"/>
              </a:defRPr>
            </a:lvl3pPr>
            <a:lvl4pPr marL="7498057" marR="0" lvl="3" indent="121942"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4pPr>
            <a:lvl5pPr marL="9640359" marR="0" lvl="4" indent="113241"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5pPr>
            <a:lvl6pPr marL="11782661" marR="0" lvl="5" indent="117239"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6pPr>
            <a:lvl7pPr marL="13924962" marR="0" lvl="6" indent="121237"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7pPr>
            <a:lvl8pPr marL="16067264" marR="0" lvl="7" indent="112535"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8pPr>
            <a:lvl9pPr marL="18209568" marR="0" lvl="8" indent="116532"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 name="Shape 7"/>
          <p:cNvSpPr txBox="1">
            <a:spLocks noGrp="1"/>
          </p:cNvSpPr>
          <p:nvPr>
            <p:ph type="body" idx="1"/>
          </p:nvPr>
        </p:nvSpPr>
        <p:spPr>
          <a:xfrm>
            <a:off x="2011680" y="7680960"/>
            <a:ext cx="36210239" cy="21724621"/>
          </a:xfrm>
          <a:prstGeom prst="rect">
            <a:avLst/>
          </a:prstGeom>
          <a:noFill/>
          <a:ln>
            <a:noFill/>
          </a:ln>
        </p:spPr>
        <p:txBody>
          <a:bodyPr lIns="91425" tIns="91425" rIns="91425" bIns="91425" anchor="t" anchorCtr="0"/>
          <a:lstStyle>
            <a:lvl1pPr marL="1606727" marR="0" lvl="0" indent="298272" algn="l" rtl="0">
              <a:lnSpc>
                <a:spcPct val="100000"/>
              </a:lnSpc>
              <a:spcBef>
                <a:spcPts val="3000"/>
              </a:spcBef>
              <a:spcAft>
                <a:spcPts val="0"/>
              </a:spcAft>
              <a:buClr>
                <a:schemeClr val="dk1"/>
              </a:buClr>
              <a:buSzPct val="100000"/>
              <a:buFont typeface="Arial"/>
              <a:buChar char="•"/>
              <a:defRPr sz="15000" b="0" i="0" u="none" strike="noStrike" cap="none">
                <a:solidFill>
                  <a:schemeClr val="dk1"/>
                </a:solidFill>
                <a:latin typeface="Calibri"/>
                <a:ea typeface="Calibri"/>
                <a:cs typeface="Calibri"/>
                <a:sym typeface="Calibri"/>
              </a:defRPr>
            </a:lvl1pPr>
            <a:lvl2pPr marL="3481241" marR="0" lvl="1" indent="309709" algn="l" rtl="0">
              <a:lnSpc>
                <a:spcPct val="100000"/>
              </a:lnSpc>
              <a:spcBef>
                <a:spcPts val="2620"/>
              </a:spcBef>
              <a:spcAft>
                <a:spcPts val="0"/>
              </a:spcAft>
              <a:buClr>
                <a:schemeClr val="dk1"/>
              </a:buClr>
              <a:buSzPct val="100000"/>
              <a:buFont typeface="Arial"/>
              <a:buChar char="–"/>
              <a:defRPr sz="13100" b="0" i="0" u="none" strike="noStrike" cap="none">
                <a:solidFill>
                  <a:schemeClr val="dk1"/>
                </a:solidFill>
                <a:latin typeface="Calibri"/>
                <a:ea typeface="Calibri"/>
                <a:cs typeface="Calibri"/>
                <a:sym typeface="Calibri"/>
              </a:defRPr>
            </a:lvl2pPr>
            <a:lvl3pPr marL="5355755" marR="0" lvl="2" indent="346545" algn="l" rtl="0">
              <a:lnSpc>
                <a:spcPct val="100000"/>
              </a:lnSpc>
              <a:spcBef>
                <a:spcPts val="2240"/>
              </a:spcBef>
              <a:spcAft>
                <a:spcPts val="0"/>
              </a:spcAft>
              <a:buClr>
                <a:schemeClr val="dk1"/>
              </a:buClr>
              <a:buSzPct val="100000"/>
              <a:buFont typeface="Arial"/>
              <a:buChar char="•"/>
              <a:defRPr sz="11200" b="0" i="0" u="none" strike="noStrike" cap="none">
                <a:solidFill>
                  <a:schemeClr val="dk1"/>
                </a:solidFill>
                <a:latin typeface="Calibri"/>
                <a:ea typeface="Calibri"/>
                <a:cs typeface="Calibri"/>
                <a:sym typeface="Calibri"/>
              </a:defRPr>
            </a:lvl3pPr>
            <a:lvl4pPr marL="7498057" marR="0" lvl="3" indent="121942"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4pPr>
            <a:lvl5pPr marL="9640359" marR="0" lvl="4" indent="113241"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5pPr>
            <a:lvl6pPr marL="11782661" marR="0" lvl="5" indent="117239"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6pPr>
            <a:lvl7pPr marL="13924962" marR="0" lvl="6" indent="121237"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7pPr>
            <a:lvl8pPr marL="16067264" marR="0" lvl="7" indent="112535"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8pPr>
            <a:lvl9pPr marL="18209568" marR="0" lvl="8" indent="116532" algn="l" rtl="0">
              <a:lnSpc>
                <a:spcPct val="100000"/>
              </a:lnSpc>
              <a:spcBef>
                <a:spcPts val="1880"/>
              </a:spcBef>
              <a:spcAft>
                <a:spcPts val="0"/>
              </a:spcAft>
              <a:buClr>
                <a:schemeClr val="dk1"/>
              </a:buClr>
              <a:buSzPct val="100000"/>
              <a:buFont typeface="Arial"/>
              <a:buChar char="•"/>
              <a:defRPr sz="94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5600" b="0" i="0" u="none" strike="noStrike" cap="none">
                <a:solidFill>
                  <a:srgbClr val="888888"/>
                </a:solidFill>
                <a:latin typeface="Calibri"/>
                <a:ea typeface="Calibri"/>
                <a:cs typeface="Calibri"/>
                <a:sym typeface="Calibri"/>
              </a:defRPr>
            </a:lvl1pPr>
            <a:lvl2pPr marL="2142302" marR="0" lvl="1" indent="-8701"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2pPr>
            <a:lvl3pPr marL="4284604" marR="0" lvl="2" indent="-4703"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3pPr>
            <a:lvl4pPr marL="6426906" marR="0" lvl="3" indent="-706"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4pPr>
            <a:lvl5pPr marL="8569208" marR="0" lvl="4" indent="-9407"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5pPr>
            <a:lvl6pPr marL="10711510" marR="0" lvl="5" indent="-5409"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6pPr>
            <a:lvl7pPr marL="12853812" marR="0" lvl="6" indent="-1412"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7pPr>
            <a:lvl8pPr marL="14996114" marR="0" lvl="7" indent="-10114"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8pPr>
            <a:lvl9pPr marL="17138416" marR="0" lvl="8" indent="-6115" algn="l" rtl="0">
              <a:lnSpc>
                <a:spcPct val="100000"/>
              </a:lnSpc>
              <a:spcBef>
                <a:spcPts val="0"/>
              </a:spcBef>
              <a:spcAft>
                <a:spcPts val="0"/>
              </a:spcAft>
              <a:buClr>
                <a:schemeClr val="dk1"/>
              </a:buClr>
              <a:buFont typeface="Calibri"/>
              <a:buNone/>
              <a:defRPr sz="84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dirty="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s160131.gridserver.com/article/the-ocular-trauma-score/"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doi.org/10.1097/scs.0000000000004937"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p:nvPr/>
        </p:nvSpPr>
        <p:spPr>
          <a:xfrm>
            <a:off x="1964946" y="1503950"/>
            <a:ext cx="35947443" cy="1278777"/>
          </a:xfrm>
          <a:prstGeom prst="rect">
            <a:avLst/>
          </a:prstGeom>
          <a:noFill/>
          <a:ln>
            <a:noFill/>
          </a:ln>
        </p:spPr>
        <p:txBody>
          <a:bodyPr lIns="91425" tIns="45700" rIns="91425" bIns="45700" anchor="t" anchorCtr="0">
            <a:noAutofit/>
          </a:bodyPr>
          <a:lstStyle/>
          <a:p>
            <a:pPr algn="ctr">
              <a:buClr>
                <a:schemeClr val="dk1"/>
              </a:buClr>
              <a:buSzPct val="25000"/>
            </a:pPr>
            <a:r>
              <a:rPr lang="en-US" sz="6400" b="1" i="0" u="none" strike="noStrike" cap="none" dirty="0">
                <a:solidFill>
                  <a:schemeClr val="dk1"/>
                </a:solidFill>
                <a:latin typeface="Times New Roman"/>
                <a:ea typeface="Times New Roman"/>
                <a:cs typeface="Times New Roman"/>
                <a:sym typeface="Times New Roman"/>
              </a:rPr>
              <a:t> </a:t>
            </a:r>
            <a:r>
              <a:rPr lang="en-US" sz="6400" b="1" dirty="0">
                <a:solidFill>
                  <a:schemeClr val="dk1"/>
                </a:solidFill>
                <a:latin typeface="Times New Roman"/>
                <a:ea typeface="Times New Roman"/>
                <a:cs typeface="Times New Roman"/>
                <a:sym typeface="Times New Roman"/>
              </a:rPr>
              <a:t>Clinical Features of Orbital and Ocular Gunshot Wounds</a:t>
            </a:r>
          </a:p>
          <a:p>
            <a:pPr algn="ctr">
              <a:buClr>
                <a:schemeClr val="dk1"/>
              </a:buClr>
              <a:buSzPct val="25000"/>
            </a:pPr>
            <a:r>
              <a:rPr lang="en-US" sz="6400" b="1" i="0" u="none" strike="noStrike" cap="none" dirty="0">
                <a:solidFill>
                  <a:schemeClr val="dk1"/>
                </a:solidFill>
                <a:latin typeface="Times New Roman"/>
                <a:ea typeface="Times New Roman"/>
                <a:cs typeface="Times New Roman"/>
                <a:sym typeface="Times New Roman"/>
              </a:rPr>
              <a:t> </a:t>
            </a:r>
          </a:p>
          <a:p>
            <a:pPr marL="0" marR="0" lvl="0" indent="0" algn="ctr" rtl="0">
              <a:lnSpc>
                <a:spcPct val="100000"/>
              </a:lnSpc>
              <a:spcBef>
                <a:spcPts val="0"/>
              </a:spcBef>
              <a:spcAft>
                <a:spcPts val="0"/>
              </a:spcAft>
              <a:buClr>
                <a:srgbClr val="000000"/>
              </a:buClr>
              <a:buFont typeface="Arial"/>
              <a:buNone/>
            </a:pPr>
            <a:endParaRPr sz="3200" b="1" i="0" u="none" strike="noStrike" cap="none" dirty="0">
              <a:solidFill>
                <a:schemeClr val="dk1"/>
              </a:solidFill>
              <a:latin typeface="Times New Roman"/>
              <a:ea typeface="Times New Roman"/>
              <a:cs typeface="Times New Roman"/>
              <a:sym typeface="Times New Roman"/>
            </a:endParaRPr>
          </a:p>
          <a:p>
            <a:pPr marL="0" marR="0" lvl="0" indent="0" algn="ctr" rtl="0">
              <a:lnSpc>
                <a:spcPct val="130000"/>
              </a:lnSpc>
              <a:spcBef>
                <a:spcPts val="0"/>
              </a:spcBef>
              <a:spcAft>
                <a:spcPts val="0"/>
              </a:spcAft>
              <a:buClr>
                <a:schemeClr val="dk1"/>
              </a:buClr>
              <a:buSzPct val="25000"/>
              <a:buFont typeface="Times New Roman"/>
              <a:buNone/>
            </a:pPr>
            <a:endParaRPr lang="en-US" sz="4000" b="1" dirty="0">
              <a:solidFill>
                <a:schemeClr val="dk1"/>
              </a:solidFill>
              <a:latin typeface="Times New Roman"/>
              <a:ea typeface="Times New Roman"/>
              <a:cs typeface="Times New Roman"/>
              <a:sym typeface="Times New Roman"/>
            </a:endParaRPr>
          </a:p>
        </p:txBody>
      </p:sp>
      <p:sp>
        <p:nvSpPr>
          <p:cNvPr id="73" name="Shape 73"/>
          <p:cNvSpPr txBox="1"/>
          <p:nvPr/>
        </p:nvSpPr>
        <p:spPr>
          <a:xfrm>
            <a:off x="1428267" y="6581831"/>
            <a:ext cx="11258379" cy="5465750"/>
          </a:xfrm>
          <a:prstGeom prst="rect">
            <a:avLst/>
          </a:prstGeom>
          <a:noFill/>
          <a:ln>
            <a:noFill/>
          </a:ln>
        </p:spPr>
        <p:txBody>
          <a:bodyPr lIns="91425" tIns="45700" rIns="91425" bIns="45700" anchor="t" anchorCtr="0">
            <a:noAutofit/>
          </a:bodyPr>
          <a:lstStyle/>
          <a:p>
            <a:pPr marL="0" marR="0" lvl="0" indent="0" algn="just" rtl="0">
              <a:lnSpc>
                <a:spcPct val="100000"/>
              </a:lnSpc>
              <a:spcBef>
                <a:spcPts val="0"/>
              </a:spcBef>
              <a:spcAft>
                <a:spcPts val="0"/>
              </a:spcAft>
              <a:buClr>
                <a:schemeClr val="dk1"/>
              </a:buClr>
              <a:buSzPct val="25000"/>
              <a:buFont typeface="Times"/>
              <a:buNone/>
            </a:pPr>
            <a:r>
              <a:rPr lang="en-US" sz="3800" b="1" i="0" u="none" strike="noStrike" cap="none" dirty="0">
                <a:solidFill>
                  <a:schemeClr val="dk1"/>
                </a:solidFill>
                <a:latin typeface="+mj-lt"/>
                <a:ea typeface="Times"/>
                <a:cs typeface="Times"/>
                <a:sym typeface="Times"/>
              </a:rPr>
              <a:t>Introduction: </a:t>
            </a:r>
          </a:p>
          <a:p>
            <a:pPr lvl="0" algn="just">
              <a:buClr>
                <a:srgbClr val="000000"/>
              </a:buClr>
              <a:buSzPct val="25000"/>
            </a:pPr>
            <a:r>
              <a:rPr lang="en-US" sz="3800" dirty="0">
                <a:latin typeface="+mj-lt"/>
                <a:ea typeface="Times"/>
                <a:cs typeface="Times"/>
                <a:sym typeface="Times"/>
              </a:rPr>
              <a:t>Ocular trauma is a leading cause of blindness in the United States. There have been studies of ocular trauma and penetrating injury, but few examining visual outcomes following gun related trauma to orbital and ocular structures. Furthermore, associations related to this type of trauma and visual outcomes has not been extensively studied. </a:t>
            </a:r>
            <a:endParaRPr sz="3800" b="0" i="0" u="none" strike="noStrike" cap="none" baseline="30000" dirty="0">
              <a:solidFill>
                <a:srgbClr val="000000"/>
              </a:solidFill>
              <a:latin typeface="+mj-lt"/>
              <a:ea typeface="Times"/>
              <a:cs typeface="Times"/>
              <a:sym typeface="Times"/>
            </a:endParaRPr>
          </a:p>
        </p:txBody>
      </p:sp>
      <p:sp>
        <p:nvSpPr>
          <p:cNvPr id="74" name="Shape 74"/>
          <p:cNvSpPr txBox="1"/>
          <p:nvPr/>
        </p:nvSpPr>
        <p:spPr>
          <a:xfrm>
            <a:off x="26292488" y="28506821"/>
            <a:ext cx="12542298" cy="260401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a:buNone/>
            </a:pPr>
            <a:r>
              <a:rPr lang="en-US" sz="1600" b="1" i="0" u="none" strike="noStrike" cap="none" dirty="0">
                <a:solidFill>
                  <a:schemeClr val="dk1"/>
                </a:solidFill>
                <a:latin typeface="Times"/>
                <a:ea typeface="Times"/>
                <a:cs typeface="Times"/>
                <a:sym typeface="Times"/>
              </a:rPr>
              <a:t>References:</a:t>
            </a:r>
          </a:p>
          <a:p>
            <a:pPr marL="342900" indent="-342900">
              <a:buFont typeface="+mj-lt"/>
              <a:buAutoNum type="arabicPeriod"/>
            </a:pPr>
            <a:r>
              <a:rPr lang="en-US" dirty="0"/>
              <a:t>Kuhn F, </a:t>
            </a:r>
            <a:r>
              <a:rPr lang="en-US" dirty="0" err="1"/>
              <a:t>Maisiak</a:t>
            </a:r>
            <a:r>
              <a:rPr lang="en-US" dirty="0"/>
              <a:t> R, Mann L, </a:t>
            </a:r>
            <a:r>
              <a:rPr lang="en-US" dirty="0" err="1"/>
              <a:t>Mester</a:t>
            </a:r>
            <a:r>
              <a:rPr lang="en-US" dirty="0"/>
              <a:t> V, Morris R, Witherspoon C (2002) The Ocular Trauma Score (OTS). </a:t>
            </a:r>
            <a:r>
              <a:rPr lang="en-US" dirty="0" err="1"/>
              <a:t>Ophthalmol</a:t>
            </a:r>
            <a:r>
              <a:rPr lang="en-US" dirty="0"/>
              <a:t> Clin North Am 15: 163−166</a:t>
            </a:r>
          </a:p>
          <a:p>
            <a:pPr marL="342900" indent="-342900">
              <a:buFont typeface="+mj-lt"/>
              <a:buAutoNum type="arabicPeriod"/>
            </a:pPr>
            <a:r>
              <a:rPr lang="en-US" dirty="0"/>
              <a:t>Kuhn F, </a:t>
            </a:r>
            <a:r>
              <a:rPr lang="en-US" dirty="0" err="1"/>
              <a:t>Maisiak</a:t>
            </a:r>
            <a:r>
              <a:rPr lang="en-US" dirty="0"/>
              <a:t> R, Mann L, Morris R, Witherspoon C (2002) The Ocular Trauma Score (OTS): Prognosticating the final vision of the seriously injured eye. In: Kuhn F, </a:t>
            </a:r>
            <a:r>
              <a:rPr lang="en-US" dirty="0" err="1"/>
              <a:t>Pieramici</a:t>
            </a:r>
            <a:r>
              <a:rPr lang="en-US" dirty="0"/>
              <a:t> D (eds) Ocular trauma: principles and practice. </a:t>
            </a:r>
            <a:r>
              <a:rPr lang="en-US" dirty="0" err="1"/>
              <a:t>Thieme</a:t>
            </a:r>
            <a:r>
              <a:rPr lang="en-US" dirty="0"/>
              <a:t>, New York, pp 14−12</a:t>
            </a:r>
          </a:p>
          <a:p>
            <a:pPr marL="342900" indent="-342900">
              <a:buFont typeface="+mj-lt"/>
              <a:buAutoNum type="arabicPeriod"/>
            </a:pPr>
            <a:r>
              <a:rPr lang="en-US" dirty="0"/>
              <a:t>Weichel ED1, </a:t>
            </a:r>
            <a:r>
              <a:rPr lang="en-US" dirty="0" err="1"/>
              <a:t>Colyer</a:t>
            </a:r>
            <a:r>
              <a:rPr lang="en-US" dirty="0"/>
              <a:t> MH, Ludlow SE, Bower KS, </a:t>
            </a:r>
            <a:r>
              <a:rPr lang="en-US" dirty="0" err="1"/>
              <a:t>Eiseman</a:t>
            </a:r>
            <a:r>
              <a:rPr lang="en-US" dirty="0"/>
              <a:t> AS. Combat ocular trauma visual outcomes during operations </a:t>
            </a:r>
            <a:r>
              <a:rPr lang="en-US" dirty="0" err="1"/>
              <a:t>iraqi</a:t>
            </a:r>
            <a:r>
              <a:rPr lang="en-US" dirty="0"/>
              <a:t> and enduring freedom. Ophthalmology. 2008 Dec;115(12):2235-45. </a:t>
            </a:r>
            <a:r>
              <a:rPr lang="en-US" dirty="0" err="1"/>
              <a:t>doi</a:t>
            </a:r>
            <a:r>
              <a:rPr lang="en-US" dirty="0"/>
              <a:t>: 10.1016/j.ophtha.2008.08.033.</a:t>
            </a:r>
          </a:p>
          <a:p>
            <a:pPr marL="342900" indent="-342900">
              <a:buFont typeface="+mj-lt"/>
              <a:buAutoNum type="arabicPeriod"/>
            </a:pPr>
            <a:r>
              <a:rPr lang="en-US" i="1" dirty="0"/>
              <a:t>Community eye health journal » the ocular trauma score</a:t>
            </a:r>
            <a:r>
              <a:rPr lang="en-US" dirty="0"/>
              <a:t>. (n.d.). Community Eye Health Journal. </a:t>
            </a:r>
            <a:r>
              <a:rPr lang="en-US" dirty="0">
                <a:hlinkClick r:id="rId3"/>
              </a:rPr>
              <a:t>https://s160131.gridserver.com/article/the-ocular-trauma-score/</a:t>
            </a:r>
            <a:endParaRPr lang="en-US" dirty="0"/>
          </a:p>
          <a:p>
            <a:pPr marL="342900" indent="-342900">
              <a:buFont typeface="+mj-lt"/>
              <a:buAutoNum type="arabicPeriod"/>
            </a:pPr>
            <a:r>
              <a:rPr lang="en-US" dirty="0"/>
              <a:t>Morgan, A. M., &amp; Kasahara, N. (2018). Comparative evaluation of the prognostic value between the ocular trauma score and the pediatric penetrating ocular trauma score. </a:t>
            </a:r>
            <a:r>
              <a:rPr lang="en-US" i="1" dirty="0"/>
              <a:t>Journal of Craniofacial Surgery</a:t>
            </a:r>
            <a:r>
              <a:rPr lang="en-US" dirty="0"/>
              <a:t>, </a:t>
            </a:r>
            <a:r>
              <a:rPr lang="en-US" i="1" dirty="0"/>
              <a:t>29</a:t>
            </a:r>
            <a:r>
              <a:rPr lang="en-US" dirty="0"/>
              <a:t>(7), 1776-1779. </a:t>
            </a:r>
            <a:r>
              <a:rPr lang="en-US" dirty="0">
                <a:hlinkClick r:id="rId4"/>
              </a:rPr>
              <a:t>https://doi.org/10.1097/scs.0000000000004937</a:t>
            </a:r>
            <a:endParaRPr lang="en-US" dirty="0"/>
          </a:p>
          <a:p>
            <a:endParaRPr lang="en-US" dirty="0"/>
          </a:p>
          <a:p>
            <a:br>
              <a:rPr lang="en-US" dirty="0"/>
            </a:br>
            <a:endParaRPr lang="en-US" dirty="0"/>
          </a:p>
          <a:p>
            <a:pPr marL="0" marR="0" lvl="0" indent="0" algn="l" rtl="0">
              <a:lnSpc>
                <a:spcPct val="100000"/>
              </a:lnSpc>
              <a:spcBef>
                <a:spcPts val="0"/>
              </a:spcBef>
              <a:spcAft>
                <a:spcPts val="0"/>
              </a:spcAft>
              <a:buClr>
                <a:srgbClr val="000000"/>
              </a:buClr>
              <a:buFont typeface="Arial"/>
              <a:buNone/>
            </a:pPr>
            <a:endParaRPr sz="3200" b="0" i="0" u="none" strike="noStrike" cap="none" dirty="0">
              <a:solidFill>
                <a:schemeClr val="dk1"/>
              </a:solidFill>
              <a:latin typeface="Times"/>
              <a:ea typeface="Times"/>
              <a:cs typeface="Times"/>
              <a:sym typeface="Times"/>
            </a:endParaRPr>
          </a:p>
        </p:txBody>
      </p:sp>
      <p:sp>
        <p:nvSpPr>
          <p:cNvPr id="75" name="Shape 75"/>
          <p:cNvSpPr txBox="1"/>
          <p:nvPr/>
        </p:nvSpPr>
        <p:spPr>
          <a:xfrm>
            <a:off x="26149002" y="6535536"/>
            <a:ext cx="12150746" cy="728734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Times"/>
              <a:buNone/>
            </a:pPr>
            <a:r>
              <a:rPr lang="en-US" sz="3800" b="1" i="0" u="none" strike="noStrike" cap="none" dirty="0">
                <a:solidFill>
                  <a:srgbClr val="000000"/>
                </a:solidFill>
                <a:latin typeface="Arial" panose="020B0604020202020204" pitchFamily="34" charset="0"/>
                <a:ea typeface="Times"/>
                <a:cs typeface="Arial" panose="020B0604020202020204" pitchFamily="34" charset="0"/>
                <a:sym typeface="Times"/>
              </a:rPr>
              <a:t>Conclusions:</a:t>
            </a:r>
          </a:p>
          <a:p>
            <a:pPr marL="457200" marR="0" lvl="0" indent="-457200" algn="just" rtl="0">
              <a:lnSpc>
                <a:spcPct val="100000"/>
              </a:lnSpc>
              <a:spcBef>
                <a:spcPts val="0"/>
              </a:spcBef>
              <a:spcAft>
                <a:spcPts val="0"/>
              </a:spcAft>
              <a:buClr>
                <a:srgbClr val="000000"/>
              </a:buClr>
              <a:buSzPct val="100000"/>
              <a:buFont typeface="Arial"/>
              <a:buChar char="•"/>
            </a:pPr>
            <a:r>
              <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rPr>
              <a:t>OTS </a:t>
            </a:r>
            <a:r>
              <a:rPr lang="en-US" sz="3800" dirty="0">
                <a:latin typeface="Arial" panose="020B0604020202020204" pitchFamily="34" charset="0"/>
                <a:ea typeface="Times"/>
                <a:cs typeface="Arial" panose="020B0604020202020204" pitchFamily="34" charset="0"/>
                <a:sym typeface="Times"/>
              </a:rPr>
              <a:t>can be used to predict </a:t>
            </a:r>
            <a:r>
              <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rPr>
              <a:t>visual outcomes related to gun injury</a:t>
            </a:r>
          </a:p>
          <a:p>
            <a:pPr marL="457200" marR="0" lvl="0" indent="-457200" algn="just" rtl="0">
              <a:lnSpc>
                <a:spcPct val="100000"/>
              </a:lnSpc>
              <a:spcBef>
                <a:spcPts val="0"/>
              </a:spcBef>
              <a:spcAft>
                <a:spcPts val="0"/>
              </a:spcAft>
              <a:buClr>
                <a:srgbClr val="000000"/>
              </a:buClr>
              <a:buSzPct val="100000"/>
              <a:buFont typeface="Arial"/>
              <a:buChar char="•"/>
            </a:pPr>
            <a:r>
              <a:rPr lang="en-US" sz="3800" dirty="0">
                <a:latin typeface="Arial" panose="020B0604020202020204" pitchFamily="34" charset="0"/>
                <a:ea typeface="Times"/>
                <a:cs typeface="Arial" panose="020B0604020202020204" pitchFamily="34" charset="0"/>
                <a:sym typeface="Times"/>
              </a:rPr>
              <a:t>Gun-related trauma to the eye usually results in poor visual outcomes</a:t>
            </a:r>
          </a:p>
          <a:p>
            <a:pPr marL="457200" marR="0" lvl="0" indent="-457200" algn="just" rtl="0">
              <a:lnSpc>
                <a:spcPct val="100000"/>
              </a:lnSpc>
              <a:spcBef>
                <a:spcPts val="0"/>
              </a:spcBef>
              <a:spcAft>
                <a:spcPts val="0"/>
              </a:spcAft>
              <a:buClr>
                <a:srgbClr val="000000"/>
              </a:buClr>
              <a:buSzPct val="100000"/>
              <a:buFont typeface="Arial"/>
              <a:buChar char="•"/>
            </a:pPr>
            <a:r>
              <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rPr>
              <a:t>OTS average of 53 correlates to a 28% probability of NPL and 26% probability of PL/HM. </a:t>
            </a:r>
          </a:p>
          <a:p>
            <a:pPr marL="457200" marR="0" lvl="0" indent="-457200" algn="just" rtl="0">
              <a:lnSpc>
                <a:spcPct val="100000"/>
              </a:lnSpc>
              <a:spcBef>
                <a:spcPts val="0"/>
              </a:spcBef>
              <a:spcAft>
                <a:spcPts val="0"/>
              </a:spcAft>
              <a:buClr>
                <a:srgbClr val="000000"/>
              </a:buClr>
              <a:buSzPct val="100000"/>
              <a:buFont typeface="Arial"/>
              <a:buChar char="•"/>
            </a:pPr>
            <a:r>
              <a:rPr lang="en-US" sz="3800" dirty="0">
                <a:latin typeface="Arial" panose="020B0604020202020204" pitchFamily="34" charset="0"/>
                <a:ea typeface="Times"/>
                <a:cs typeface="Arial" panose="020B0604020202020204" pitchFamily="34" charset="0"/>
                <a:sym typeface="Times"/>
              </a:rPr>
              <a:t>Qualitatively, the limited data suggests that patients have little improvement or permanent vision loss after gun-related injury.</a:t>
            </a:r>
          </a:p>
          <a:p>
            <a:pPr marL="457200" marR="0" lvl="0" indent="-457200" algn="just" rtl="0">
              <a:lnSpc>
                <a:spcPct val="100000"/>
              </a:lnSpc>
              <a:spcBef>
                <a:spcPts val="0"/>
              </a:spcBef>
              <a:spcAft>
                <a:spcPts val="0"/>
              </a:spcAft>
              <a:buClr>
                <a:srgbClr val="000000"/>
              </a:buClr>
              <a:buSzPct val="100000"/>
              <a:buFont typeface="Arial"/>
              <a:buChar char="•"/>
            </a:pPr>
            <a:r>
              <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rPr>
              <a:t>In cases that there </a:t>
            </a:r>
            <a:r>
              <a:rPr lang="en-US" sz="3800" dirty="0">
                <a:latin typeface="Arial" panose="020B0604020202020204" pitchFamily="34" charset="0"/>
                <a:ea typeface="Times"/>
                <a:cs typeface="Arial" panose="020B0604020202020204" pitchFamily="34" charset="0"/>
                <a:sym typeface="Times"/>
              </a:rPr>
              <a:t>is gun-related injury to the surrounding ocular structures, ophthalmology is rarely consulted. Neurosurgery, ENT, and Trauma Surgery are likely to be consulted instead.</a:t>
            </a:r>
          </a:p>
          <a:p>
            <a:pPr marL="457200" marR="0" lvl="0" indent="-457200" algn="just" rtl="0">
              <a:lnSpc>
                <a:spcPct val="100000"/>
              </a:lnSpc>
              <a:spcBef>
                <a:spcPts val="0"/>
              </a:spcBef>
              <a:spcAft>
                <a:spcPts val="0"/>
              </a:spcAft>
              <a:buClr>
                <a:srgbClr val="000000"/>
              </a:buClr>
              <a:buSzPct val="100000"/>
              <a:buFont typeface="Arial"/>
              <a:buChar char="•"/>
            </a:pPr>
            <a:endPar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endParaRPr>
          </a:p>
          <a:p>
            <a:pPr marL="457200" marR="0" lvl="0" indent="-457200" algn="just" rtl="0">
              <a:lnSpc>
                <a:spcPct val="100000"/>
              </a:lnSpc>
              <a:spcBef>
                <a:spcPts val="0"/>
              </a:spcBef>
              <a:spcAft>
                <a:spcPts val="0"/>
              </a:spcAft>
              <a:buClr>
                <a:srgbClr val="000000"/>
              </a:buClr>
              <a:buSzPct val="100000"/>
              <a:buFont typeface="Arial"/>
              <a:buChar char="•"/>
            </a:pPr>
            <a:endPar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endParaRPr>
          </a:p>
        </p:txBody>
      </p:sp>
      <p:sp>
        <p:nvSpPr>
          <p:cNvPr id="77" name="Shape 77"/>
          <p:cNvSpPr txBox="1"/>
          <p:nvPr/>
        </p:nvSpPr>
        <p:spPr>
          <a:xfrm>
            <a:off x="27037587" y="12047581"/>
            <a:ext cx="11797199" cy="5847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3200" b="0" i="0" u="none" strike="noStrike" cap="none">
              <a:solidFill>
                <a:schemeClr val="dk1"/>
              </a:solidFill>
              <a:latin typeface="Times"/>
              <a:ea typeface="Times"/>
              <a:cs typeface="Times"/>
              <a:sym typeface="Times"/>
            </a:endParaRPr>
          </a:p>
        </p:txBody>
      </p:sp>
      <p:sp>
        <p:nvSpPr>
          <p:cNvPr id="78" name="Shape 78"/>
          <p:cNvSpPr/>
          <p:nvPr/>
        </p:nvSpPr>
        <p:spPr>
          <a:xfrm>
            <a:off x="-8872121" y="19596387"/>
            <a:ext cx="50699" cy="50699"/>
          </a:xfrm>
          <a:prstGeom prst="rect">
            <a:avLst/>
          </a:prstGeom>
          <a:gradFill>
            <a:gsLst>
              <a:gs pos="0">
                <a:srgbClr val="3E7FCD"/>
              </a:gs>
              <a:gs pos="100000">
                <a:srgbClr val="96C0FF"/>
              </a:gs>
            </a:gsLst>
            <a:lin ang="16200038" scaled="0"/>
          </a:gradFill>
          <a:ln w="9525" cap="flat" cmpd="sng">
            <a:solidFill>
              <a:srgbClr val="4A7DBA"/>
            </a:solidFill>
            <a:prstDash val="solid"/>
            <a:round/>
            <a:headEnd type="none" w="med" len="med"/>
            <a:tailEnd type="none" w="med" len="med"/>
          </a:ln>
          <a:effectLst>
            <a:outerShdw blurRad="39999" dist="23000" dir="5400000" rotWithShape="0">
              <a:srgbClr val="000000">
                <a:alpha val="34509"/>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8400" b="0" i="0" u="none" strike="noStrike" cap="none">
              <a:solidFill>
                <a:schemeClr val="lt1"/>
              </a:solidFill>
              <a:latin typeface="Times"/>
              <a:ea typeface="Times"/>
              <a:cs typeface="Times"/>
              <a:sym typeface="Times"/>
            </a:endParaRPr>
          </a:p>
        </p:txBody>
      </p:sp>
      <p:sp>
        <p:nvSpPr>
          <p:cNvPr id="79" name="Shape 79"/>
          <p:cNvSpPr txBox="1"/>
          <p:nvPr/>
        </p:nvSpPr>
        <p:spPr>
          <a:xfrm>
            <a:off x="27299034" y="20809276"/>
            <a:ext cx="184666" cy="138499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8400" b="0" i="0" u="none" strike="noStrike" cap="none">
              <a:solidFill>
                <a:schemeClr val="dk1"/>
              </a:solidFill>
              <a:latin typeface="Times"/>
              <a:ea typeface="Times"/>
              <a:cs typeface="Times"/>
              <a:sym typeface="Times"/>
            </a:endParaRPr>
          </a:p>
        </p:txBody>
      </p:sp>
      <p:sp>
        <p:nvSpPr>
          <p:cNvPr id="80" name="Shape 80"/>
          <p:cNvSpPr txBox="1"/>
          <p:nvPr/>
        </p:nvSpPr>
        <p:spPr>
          <a:xfrm>
            <a:off x="26292488" y="15813508"/>
            <a:ext cx="12007259" cy="574190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a:buNone/>
            </a:pPr>
            <a:r>
              <a:rPr lang="en-US" sz="3800" b="1" i="0" u="none" strike="noStrike" cap="none" dirty="0">
                <a:solidFill>
                  <a:schemeClr val="dk1"/>
                </a:solidFill>
                <a:latin typeface="Arial" panose="020B0604020202020204" pitchFamily="34" charset="0"/>
                <a:ea typeface="Times"/>
                <a:cs typeface="Arial" panose="020B0604020202020204" pitchFamily="34" charset="0"/>
                <a:sym typeface="Times"/>
              </a:rPr>
              <a:t>Limitations: </a:t>
            </a:r>
          </a:p>
          <a:p>
            <a:pPr marL="457200" marR="0" lvl="0" indent="-457200" algn="just" rtl="0">
              <a:lnSpc>
                <a:spcPct val="100000"/>
              </a:lnSpc>
              <a:spcBef>
                <a:spcPts val="0"/>
              </a:spcBef>
              <a:spcAft>
                <a:spcPts val="0"/>
              </a:spcAft>
              <a:buClr>
                <a:srgbClr val="000000"/>
              </a:buClr>
              <a:buSzPct val="100000"/>
              <a:buFont typeface="Arial"/>
              <a:buChar char="•"/>
            </a:pPr>
            <a:r>
              <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rPr>
              <a:t>Very small sample size (n=12).</a:t>
            </a:r>
          </a:p>
          <a:p>
            <a:pPr marL="457200" indent="-457200" algn="just">
              <a:buClr>
                <a:srgbClr val="000000"/>
              </a:buClr>
              <a:buSzPct val="100000"/>
              <a:buFont typeface="Arial"/>
              <a:buChar char="•"/>
            </a:pPr>
            <a:r>
              <a:rPr lang="en-US" sz="3800" dirty="0">
                <a:latin typeface="Arial" panose="020B0604020202020204" pitchFamily="34" charset="0"/>
                <a:ea typeface="Times"/>
                <a:cs typeface="Arial" panose="020B0604020202020204" pitchFamily="34" charset="0"/>
                <a:sym typeface="Times"/>
              </a:rPr>
              <a:t>Many patients did not survive a gunshot wound to the ocular area/head, making it difficult to obtain a larger sample size. </a:t>
            </a:r>
          </a:p>
          <a:p>
            <a:pPr marL="457200" indent="-457200" algn="just">
              <a:buClr>
                <a:srgbClr val="000000"/>
              </a:buClr>
              <a:buSzPct val="100000"/>
              <a:buFont typeface="Arial"/>
              <a:buChar char="•"/>
            </a:pPr>
            <a:r>
              <a:rPr lang="en-US" sz="3800" dirty="0">
                <a:latin typeface="Arial" panose="020B0604020202020204" pitchFamily="34" charset="0"/>
                <a:ea typeface="Times"/>
                <a:cs typeface="Arial" panose="020B0604020202020204" pitchFamily="34" charset="0"/>
                <a:sym typeface="Times"/>
              </a:rPr>
              <a:t>Few patients returned for follow up, giving limited information on visual outcomes</a:t>
            </a:r>
            <a:endPar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endParaRPr>
          </a:p>
          <a:p>
            <a:pPr marL="457200" marR="0" lvl="0" indent="-457200" algn="just" rtl="0">
              <a:lnSpc>
                <a:spcPct val="100000"/>
              </a:lnSpc>
              <a:spcBef>
                <a:spcPts val="0"/>
              </a:spcBef>
              <a:spcAft>
                <a:spcPts val="0"/>
              </a:spcAft>
              <a:buClr>
                <a:srgbClr val="000000"/>
              </a:buClr>
              <a:buSzPct val="100000"/>
              <a:buFont typeface="Arial"/>
              <a:buChar char="•"/>
            </a:pPr>
            <a:r>
              <a:rPr lang="en-US" sz="3800" dirty="0">
                <a:latin typeface="Arial" panose="020B0604020202020204" pitchFamily="34" charset="0"/>
                <a:ea typeface="Times"/>
                <a:cs typeface="Arial" panose="020B0604020202020204" pitchFamily="34" charset="0"/>
                <a:sym typeface="Times"/>
              </a:rPr>
              <a:t>Due to time restrictions, we could not do a complete statistical analysis. </a:t>
            </a:r>
          </a:p>
        </p:txBody>
      </p:sp>
      <p:sp>
        <p:nvSpPr>
          <p:cNvPr id="81" name="Shape 81"/>
          <p:cNvSpPr txBox="1"/>
          <p:nvPr/>
        </p:nvSpPr>
        <p:spPr>
          <a:xfrm>
            <a:off x="2231991" y="17125456"/>
            <a:ext cx="184666" cy="138499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8400" b="0" i="0" u="none" strike="noStrike" cap="none">
              <a:solidFill>
                <a:schemeClr val="dk1"/>
              </a:solidFill>
              <a:latin typeface="Times"/>
              <a:ea typeface="Times"/>
              <a:cs typeface="Times"/>
              <a:sym typeface="Times"/>
            </a:endParaRPr>
          </a:p>
        </p:txBody>
      </p:sp>
      <p:pic>
        <p:nvPicPr>
          <p:cNvPr id="82" name="Shape 82" descr="University_of_California_Davis_School_of_Medicine_739301_i0.png"/>
          <p:cNvPicPr preferRelativeResize="0"/>
          <p:nvPr/>
        </p:nvPicPr>
        <p:blipFill rotWithShape="1">
          <a:blip r:embed="rId5">
            <a:alphaModFix/>
          </a:blip>
          <a:srcRect/>
          <a:stretch/>
        </p:blipFill>
        <p:spPr>
          <a:xfrm>
            <a:off x="2021887" y="3372050"/>
            <a:ext cx="2641553" cy="2342307"/>
          </a:xfrm>
          <a:prstGeom prst="rect">
            <a:avLst/>
          </a:prstGeom>
          <a:noFill/>
          <a:ln>
            <a:noFill/>
          </a:ln>
        </p:spPr>
      </p:pic>
      <p:sp>
        <p:nvSpPr>
          <p:cNvPr id="83" name="Shape 83"/>
          <p:cNvSpPr txBox="1"/>
          <p:nvPr/>
        </p:nvSpPr>
        <p:spPr>
          <a:xfrm>
            <a:off x="1315198" y="19398425"/>
            <a:ext cx="11258380" cy="7385597"/>
          </a:xfrm>
          <a:prstGeom prst="rect">
            <a:avLst/>
          </a:prstGeom>
          <a:noFill/>
          <a:ln>
            <a:noFill/>
          </a:ln>
        </p:spPr>
        <p:txBody>
          <a:bodyPr lIns="91425" tIns="45700" rIns="91425" bIns="45700" anchor="t" anchorCtr="0">
            <a:noAutofit/>
          </a:bodyPr>
          <a:lstStyle/>
          <a:p>
            <a:pPr marL="0" marR="0" lvl="0" indent="0" algn="just" rtl="0">
              <a:lnSpc>
                <a:spcPct val="100000"/>
              </a:lnSpc>
              <a:spcBef>
                <a:spcPts val="0"/>
              </a:spcBef>
              <a:spcAft>
                <a:spcPts val="0"/>
              </a:spcAft>
              <a:buClr>
                <a:schemeClr val="dk1"/>
              </a:buClr>
              <a:buSzPct val="25000"/>
              <a:buFont typeface="Times"/>
              <a:buNone/>
            </a:pPr>
            <a:r>
              <a:rPr lang="en-US" sz="3800" b="1" i="0" u="none" strike="noStrike" cap="none" dirty="0">
                <a:solidFill>
                  <a:schemeClr val="dk1"/>
                </a:solidFill>
                <a:latin typeface="+mj-lt"/>
                <a:ea typeface="Times"/>
                <a:cs typeface="Times"/>
                <a:sym typeface="Times"/>
              </a:rPr>
              <a:t>Experimental Design:</a:t>
            </a:r>
          </a:p>
          <a:p>
            <a:pPr marL="0" marR="0" lvl="0" indent="0" algn="just" rtl="0">
              <a:lnSpc>
                <a:spcPct val="100000"/>
              </a:lnSpc>
              <a:spcBef>
                <a:spcPts val="0"/>
              </a:spcBef>
              <a:spcAft>
                <a:spcPts val="0"/>
              </a:spcAft>
              <a:buClr>
                <a:schemeClr val="dk1"/>
              </a:buClr>
              <a:buSzPct val="25000"/>
              <a:buFont typeface="Times"/>
              <a:buNone/>
            </a:pPr>
            <a:r>
              <a:rPr lang="en-US" sz="3800" b="0" i="0" u="none" strike="noStrike" cap="none" dirty="0">
                <a:solidFill>
                  <a:schemeClr val="dk1"/>
                </a:solidFill>
                <a:latin typeface="+mj-lt"/>
                <a:ea typeface="Times"/>
                <a:cs typeface="Times"/>
                <a:sym typeface="Times"/>
              </a:rPr>
              <a:t>The </a:t>
            </a:r>
            <a:r>
              <a:rPr lang="en-US" sz="3800" dirty="0">
                <a:solidFill>
                  <a:schemeClr val="dk1"/>
                </a:solidFill>
                <a:latin typeface="+mj-lt"/>
                <a:ea typeface="Times"/>
                <a:cs typeface="Times"/>
                <a:sym typeface="Times"/>
              </a:rPr>
              <a:t>design of the experiment was retrospective cohort study at a single academic center. </a:t>
            </a:r>
          </a:p>
          <a:p>
            <a:pPr marL="457200" marR="0" lvl="0" indent="-457200" algn="just" rtl="0">
              <a:lnSpc>
                <a:spcPct val="100000"/>
              </a:lnSpc>
              <a:spcBef>
                <a:spcPts val="0"/>
              </a:spcBef>
              <a:spcAft>
                <a:spcPts val="0"/>
              </a:spcAft>
              <a:buClr>
                <a:schemeClr val="dk1"/>
              </a:buClr>
              <a:buSzPct val="25000"/>
              <a:buFont typeface="Arial" panose="020B0604020202020204" pitchFamily="34" charset="0"/>
              <a:buChar char="•"/>
            </a:pPr>
            <a:r>
              <a:rPr lang="en-US" sz="3800" dirty="0">
                <a:solidFill>
                  <a:schemeClr val="dk1"/>
                </a:solidFill>
                <a:latin typeface="+mj-lt"/>
                <a:ea typeface="Times"/>
                <a:cs typeface="Times"/>
                <a:sym typeface="Times"/>
              </a:rPr>
              <a:t>Included patients who had gun related trauma to the head and ocular area from 01/2010 to 09/2020, and they had an ophthalmology consult</a:t>
            </a:r>
          </a:p>
          <a:p>
            <a:pPr marL="457200" marR="0" lvl="0" indent="-457200" algn="just" rtl="0">
              <a:lnSpc>
                <a:spcPct val="100000"/>
              </a:lnSpc>
              <a:spcBef>
                <a:spcPts val="0"/>
              </a:spcBef>
              <a:spcAft>
                <a:spcPts val="0"/>
              </a:spcAft>
              <a:buClr>
                <a:schemeClr val="dk1"/>
              </a:buClr>
              <a:buSzPct val="25000"/>
              <a:buFont typeface="Arial" panose="020B0604020202020204" pitchFamily="34" charset="0"/>
              <a:buChar char="•"/>
            </a:pPr>
            <a:r>
              <a:rPr lang="en-US" sz="3800" dirty="0">
                <a:solidFill>
                  <a:schemeClr val="dk1"/>
                </a:solidFill>
                <a:latin typeface="+mj-lt"/>
                <a:ea typeface="Times"/>
                <a:cs typeface="Times"/>
                <a:sym typeface="Times"/>
              </a:rPr>
              <a:t>Abstracted data from EMR, such as demographics, visual acuity, and features of the Ocular Trauma Score (OTS)</a:t>
            </a:r>
          </a:p>
          <a:p>
            <a:pPr marL="457200" marR="0" lvl="0" indent="-457200" algn="just" rtl="0">
              <a:lnSpc>
                <a:spcPct val="100000"/>
              </a:lnSpc>
              <a:spcBef>
                <a:spcPts val="0"/>
              </a:spcBef>
              <a:spcAft>
                <a:spcPts val="0"/>
              </a:spcAft>
              <a:buClr>
                <a:schemeClr val="dk1"/>
              </a:buClr>
              <a:buSzPct val="25000"/>
              <a:buFont typeface="Arial" panose="020B0604020202020204" pitchFamily="34" charset="0"/>
              <a:buChar char="•"/>
            </a:pPr>
            <a:r>
              <a:rPr lang="en-US" sz="3800" dirty="0">
                <a:solidFill>
                  <a:schemeClr val="dk1"/>
                </a:solidFill>
                <a:latin typeface="+mj-lt"/>
                <a:ea typeface="Times"/>
                <a:cs typeface="Times"/>
                <a:sym typeface="Times"/>
              </a:rPr>
              <a:t>Calculated OTS and estimated probability of follow up visual acuity (Table 1-2).</a:t>
            </a:r>
          </a:p>
          <a:p>
            <a:pPr marL="457200" marR="0" lvl="0" indent="-457200" algn="just" rtl="0">
              <a:lnSpc>
                <a:spcPct val="100000"/>
              </a:lnSpc>
              <a:spcBef>
                <a:spcPts val="0"/>
              </a:spcBef>
              <a:spcAft>
                <a:spcPts val="0"/>
              </a:spcAft>
              <a:buClr>
                <a:schemeClr val="dk1"/>
              </a:buClr>
              <a:buSzPct val="25000"/>
              <a:buFont typeface="Arial" panose="020B0604020202020204" pitchFamily="34" charset="0"/>
              <a:buChar char="•"/>
            </a:pPr>
            <a:r>
              <a:rPr lang="en-US" sz="3800" dirty="0">
                <a:solidFill>
                  <a:schemeClr val="dk1"/>
                </a:solidFill>
                <a:latin typeface="+mj-lt"/>
                <a:ea typeface="Times"/>
                <a:cs typeface="Times"/>
                <a:sym typeface="Times"/>
              </a:rPr>
              <a:t>Excluded patients that did not survive or had enucleations</a:t>
            </a:r>
          </a:p>
          <a:p>
            <a:pPr marL="457200" marR="0" lvl="0" indent="-457200" algn="just" rtl="0">
              <a:lnSpc>
                <a:spcPct val="100000"/>
              </a:lnSpc>
              <a:spcBef>
                <a:spcPts val="0"/>
              </a:spcBef>
              <a:spcAft>
                <a:spcPts val="0"/>
              </a:spcAft>
              <a:buClr>
                <a:schemeClr val="dk1"/>
              </a:buClr>
              <a:buSzPct val="25000"/>
              <a:buFont typeface="Arial" panose="020B0604020202020204" pitchFamily="34" charset="0"/>
              <a:buChar char="•"/>
            </a:pPr>
            <a:r>
              <a:rPr lang="en-US" sz="3800" dirty="0">
                <a:solidFill>
                  <a:schemeClr val="dk1"/>
                </a:solidFill>
                <a:latin typeface="+mj-lt"/>
                <a:ea typeface="Times"/>
                <a:cs typeface="Times"/>
                <a:sym typeface="Times"/>
              </a:rPr>
              <a:t>Primary outcome = visual acuity change</a:t>
            </a:r>
          </a:p>
          <a:p>
            <a:pPr marL="457200" marR="0" lvl="0" indent="-457200" algn="just" rtl="0">
              <a:lnSpc>
                <a:spcPct val="100000"/>
              </a:lnSpc>
              <a:spcBef>
                <a:spcPts val="0"/>
              </a:spcBef>
              <a:spcAft>
                <a:spcPts val="0"/>
              </a:spcAft>
              <a:buClr>
                <a:schemeClr val="dk1"/>
              </a:buClr>
              <a:buSzPct val="25000"/>
              <a:buFont typeface="Arial" panose="020B0604020202020204" pitchFamily="34" charset="0"/>
              <a:buChar char="•"/>
            </a:pPr>
            <a:endParaRPr lang="en-US" sz="3800" dirty="0">
              <a:solidFill>
                <a:schemeClr val="dk1"/>
              </a:solidFill>
              <a:latin typeface="+mj-lt"/>
              <a:ea typeface="Times"/>
              <a:cs typeface="Times"/>
              <a:sym typeface="Times"/>
            </a:endParaRPr>
          </a:p>
        </p:txBody>
      </p:sp>
      <p:pic>
        <p:nvPicPr>
          <p:cNvPr id="84" name="Shape 84"/>
          <p:cNvPicPr preferRelativeResize="0"/>
          <p:nvPr/>
        </p:nvPicPr>
        <p:blipFill rotWithShape="1">
          <a:blip r:embed="rId6">
            <a:alphaModFix/>
          </a:blip>
          <a:srcRect/>
          <a:stretch/>
        </p:blipFill>
        <p:spPr>
          <a:xfrm>
            <a:off x="31974502" y="3999222"/>
            <a:ext cx="5937885" cy="1892552"/>
          </a:xfrm>
          <a:prstGeom prst="rect">
            <a:avLst/>
          </a:prstGeom>
          <a:noFill/>
          <a:ln>
            <a:noFill/>
          </a:ln>
        </p:spPr>
      </p:pic>
      <p:sp>
        <p:nvSpPr>
          <p:cNvPr id="85" name="Shape 85"/>
          <p:cNvSpPr txBox="1"/>
          <p:nvPr/>
        </p:nvSpPr>
        <p:spPr>
          <a:xfrm>
            <a:off x="26101474" y="22400245"/>
            <a:ext cx="12733312" cy="5717451"/>
          </a:xfrm>
          <a:prstGeom prst="rect">
            <a:avLst/>
          </a:prstGeom>
          <a:noFill/>
          <a:ln>
            <a:noFill/>
          </a:ln>
        </p:spPr>
        <p:txBody>
          <a:bodyPr lIns="91425" tIns="45700" rIns="91425" bIns="45700" anchor="t" anchorCtr="0">
            <a:noAutofit/>
          </a:bodyPr>
          <a:lstStyle/>
          <a:p>
            <a:pPr marL="0" marR="0" lvl="0" indent="0" algn="just" rtl="0">
              <a:lnSpc>
                <a:spcPct val="100000"/>
              </a:lnSpc>
              <a:spcBef>
                <a:spcPts val="0"/>
              </a:spcBef>
              <a:spcAft>
                <a:spcPts val="0"/>
              </a:spcAft>
              <a:buClr>
                <a:schemeClr val="dk1"/>
              </a:buClr>
              <a:buSzPct val="25000"/>
              <a:buFont typeface="Times"/>
              <a:buNone/>
            </a:pPr>
            <a:r>
              <a:rPr lang="en-US" sz="3800" b="1" i="0" u="none" strike="noStrike" cap="none" dirty="0">
                <a:solidFill>
                  <a:schemeClr val="dk1"/>
                </a:solidFill>
                <a:latin typeface="Arial" panose="020B0604020202020204" pitchFamily="34" charset="0"/>
                <a:ea typeface="Times"/>
                <a:cs typeface="Arial" panose="020B0604020202020204" pitchFamily="34" charset="0"/>
                <a:sym typeface="Times"/>
              </a:rPr>
              <a:t>Future Goals:</a:t>
            </a:r>
          </a:p>
          <a:p>
            <a:pPr marL="457200" marR="0" lvl="0" indent="-457200" algn="just" rtl="0">
              <a:lnSpc>
                <a:spcPct val="100000"/>
              </a:lnSpc>
              <a:spcBef>
                <a:spcPts val="0"/>
              </a:spcBef>
              <a:spcAft>
                <a:spcPts val="0"/>
              </a:spcAft>
              <a:buClr>
                <a:srgbClr val="000000"/>
              </a:buClr>
              <a:buSzPct val="100000"/>
              <a:buFont typeface="Arial"/>
              <a:buChar char="•"/>
            </a:pPr>
            <a:r>
              <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rPr>
              <a:t>Increase the sample size of the data by including more academic centers.</a:t>
            </a:r>
          </a:p>
          <a:p>
            <a:pPr marL="457200" marR="0" lvl="0" indent="-457200" algn="just" rtl="0">
              <a:lnSpc>
                <a:spcPct val="100000"/>
              </a:lnSpc>
              <a:spcBef>
                <a:spcPts val="0"/>
              </a:spcBef>
              <a:spcAft>
                <a:spcPts val="0"/>
              </a:spcAft>
              <a:buClr>
                <a:srgbClr val="000000"/>
              </a:buClr>
              <a:buSzPct val="100000"/>
              <a:buFont typeface="Arial"/>
              <a:buChar char="•"/>
            </a:pPr>
            <a:r>
              <a:rPr lang="en-US" sz="3800" dirty="0">
                <a:latin typeface="Arial" panose="020B0604020202020204" pitchFamily="34" charset="0"/>
                <a:ea typeface="Times"/>
                <a:cs typeface="Arial" panose="020B0604020202020204" pitchFamily="34" charset="0"/>
                <a:sym typeface="Times"/>
              </a:rPr>
              <a:t>Broaden ocular trauma to include other, less lethal, causes.</a:t>
            </a:r>
          </a:p>
          <a:p>
            <a:pPr marL="457200" marR="0" lvl="0" indent="-457200" algn="just" rtl="0">
              <a:lnSpc>
                <a:spcPct val="100000"/>
              </a:lnSpc>
              <a:spcBef>
                <a:spcPts val="0"/>
              </a:spcBef>
              <a:spcAft>
                <a:spcPts val="0"/>
              </a:spcAft>
              <a:buClr>
                <a:srgbClr val="000000"/>
              </a:buClr>
              <a:buSzPct val="100000"/>
              <a:buFont typeface="Arial"/>
              <a:buChar char="•"/>
            </a:pPr>
            <a:r>
              <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rPr>
              <a:t>Do a more thorough analysis</a:t>
            </a:r>
            <a:r>
              <a:rPr lang="en-US" sz="3800" dirty="0">
                <a:latin typeface="Arial" panose="020B0604020202020204" pitchFamily="34" charset="0"/>
                <a:ea typeface="Times"/>
                <a:cs typeface="Arial" panose="020B0604020202020204" pitchFamily="34" charset="0"/>
                <a:sym typeface="Times"/>
              </a:rPr>
              <a:t> using </a:t>
            </a:r>
            <a:r>
              <a:rPr lang="en-US" sz="3800" dirty="0" err="1">
                <a:latin typeface="Arial" panose="020B0604020202020204" pitchFamily="34" charset="0"/>
                <a:ea typeface="Times"/>
                <a:cs typeface="Arial" panose="020B0604020202020204" pitchFamily="34" charset="0"/>
                <a:sym typeface="Times"/>
              </a:rPr>
              <a:t>logmar</a:t>
            </a:r>
            <a:r>
              <a:rPr lang="en-US" sz="3800" dirty="0">
                <a:latin typeface="Arial" panose="020B0604020202020204" pitchFamily="34" charset="0"/>
                <a:ea typeface="Times"/>
                <a:cs typeface="Arial" panose="020B0604020202020204" pitchFamily="34" charset="0"/>
                <a:sym typeface="Times"/>
              </a:rPr>
              <a:t> to track visual acuity changes more objective.</a:t>
            </a:r>
          </a:p>
          <a:p>
            <a:pPr marL="457200" marR="0" lvl="0" indent="-457200" algn="just" rtl="0">
              <a:lnSpc>
                <a:spcPct val="100000"/>
              </a:lnSpc>
              <a:spcBef>
                <a:spcPts val="0"/>
              </a:spcBef>
              <a:spcAft>
                <a:spcPts val="0"/>
              </a:spcAft>
              <a:buClr>
                <a:srgbClr val="000000"/>
              </a:buClr>
              <a:buSzPct val="100000"/>
              <a:buFont typeface="Arial"/>
              <a:buChar char="•"/>
            </a:pPr>
            <a:r>
              <a:rPr lang="en-US" sz="3800" dirty="0">
                <a:latin typeface="Arial" panose="020B0604020202020204" pitchFamily="34" charset="0"/>
                <a:ea typeface="Times"/>
                <a:cs typeface="Arial" panose="020B0604020202020204" pitchFamily="34" charset="0"/>
                <a:sym typeface="Times"/>
              </a:rPr>
              <a:t>Look for patients with longer follow up.</a:t>
            </a:r>
            <a:endPar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endParaRPr>
          </a:p>
          <a:p>
            <a:pPr marL="457200" marR="0" lvl="0" indent="-457200" algn="just" rtl="0">
              <a:lnSpc>
                <a:spcPct val="100000"/>
              </a:lnSpc>
              <a:spcBef>
                <a:spcPts val="0"/>
              </a:spcBef>
              <a:spcAft>
                <a:spcPts val="0"/>
              </a:spcAft>
              <a:buClr>
                <a:srgbClr val="000000"/>
              </a:buClr>
              <a:buSzPct val="100000"/>
              <a:buFont typeface="Arial"/>
              <a:buChar char="•"/>
            </a:pPr>
            <a:endParaRPr lang="en-US" sz="3800" b="0" i="0" u="none" strike="noStrike" cap="none" dirty="0">
              <a:solidFill>
                <a:srgbClr val="000000"/>
              </a:solidFill>
              <a:latin typeface="Arial" panose="020B0604020202020204" pitchFamily="34" charset="0"/>
              <a:ea typeface="Times"/>
              <a:cs typeface="Arial" panose="020B0604020202020204" pitchFamily="34" charset="0"/>
              <a:sym typeface="Times"/>
            </a:endParaRPr>
          </a:p>
        </p:txBody>
      </p:sp>
      <p:sp>
        <p:nvSpPr>
          <p:cNvPr id="86" name="Shape 86"/>
          <p:cNvSpPr txBox="1"/>
          <p:nvPr/>
        </p:nvSpPr>
        <p:spPr>
          <a:xfrm>
            <a:off x="1428268" y="28638351"/>
            <a:ext cx="11322313" cy="4359017"/>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a:buNone/>
            </a:pPr>
            <a:r>
              <a:rPr lang="en-US" sz="3800" b="1" i="0" u="none" strike="noStrike" cap="none" dirty="0">
                <a:solidFill>
                  <a:schemeClr val="dk1"/>
                </a:solidFill>
                <a:latin typeface="+mj-lt"/>
                <a:ea typeface="Times"/>
                <a:cs typeface="Times"/>
                <a:sym typeface="Times"/>
              </a:rPr>
              <a:t>Results:</a:t>
            </a:r>
          </a:p>
          <a:p>
            <a:pPr marL="0" marR="0" lvl="0" indent="0" algn="l" rtl="0">
              <a:lnSpc>
                <a:spcPct val="100000"/>
              </a:lnSpc>
              <a:spcBef>
                <a:spcPts val="0"/>
              </a:spcBef>
              <a:spcAft>
                <a:spcPts val="0"/>
              </a:spcAft>
              <a:buClr>
                <a:schemeClr val="dk1"/>
              </a:buClr>
              <a:buSzPct val="25000"/>
              <a:buFont typeface="Times"/>
              <a:buNone/>
            </a:pPr>
            <a:r>
              <a:rPr lang="en-US" sz="3800" b="0" i="0" u="none" strike="noStrike" cap="none" dirty="0">
                <a:solidFill>
                  <a:schemeClr val="dk1"/>
                </a:solidFill>
                <a:latin typeface="+mj-lt"/>
                <a:ea typeface="Times"/>
                <a:cs typeface="Times"/>
                <a:sym typeface="Times"/>
              </a:rPr>
              <a:t>There was a very small sample size, but we were able to extract some limited information on the population characteristics and visual outcomes.</a:t>
            </a:r>
          </a:p>
        </p:txBody>
      </p:sp>
      <p:cxnSp>
        <p:nvCxnSpPr>
          <p:cNvPr id="87" name="Shape 87"/>
          <p:cNvCxnSpPr/>
          <p:nvPr/>
        </p:nvCxnSpPr>
        <p:spPr>
          <a:xfrm>
            <a:off x="1964944" y="5911067"/>
            <a:ext cx="35947443" cy="8393"/>
          </a:xfrm>
          <a:prstGeom prst="straightConnector1">
            <a:avLst/>
          </a:prstGeom>
          <a:noFill/>
          <a:ln w="9525" cap="flat" cmpd="sng">
            <a:solidFill>
              <a:schemeClr val="dk1"/>
            </a:solidFill>
            <a:prstDash val="solid"/>
            <a:round/>
            <a:headEnd type="none" w="med" len="med"/>
            <a:tailEnd type="none" w="med" len="med"/>
          </a:ln>
        </p:spPr>
      </p:cxnSp>
      <p:sp>
        <p:nvSpPr>
          <p:cNvPr id="99" name="Shape 99"/>
          <p:cNvSpPr txBox="1"/>
          <p:nvPr/>
        </p:nvSpPr>
        <p:spPr>
          <a:xfrm>
            <a:off x="1494169" y="12674641"/>
            <a:ext cx="11013507" cy="600760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a:buNone/>
            </a:pPr>
            <a:r>
              <a:rPr lang="en-US" sz="3800" b="1" i="0" u="none" strike="noStrike" cap="none" dirty="0">
                <a:solidFill>
                  <a:schemeClr val="dk1"/>
                </a:solidFill>
                <a:latin typeface="+mj-lt"/>
                <a:ea typeface="Times"/>
                <a:cs typeface="Times"/>
                <a:sym typeface="Times"/>
              </a:rPr>
              <a:t>Study Goals:</a:t>
            </a:r>
          </a:p>
          <a:p>
            <a:pPr lvl="0" algn="just">
              <a:buClr>
                <a:srgbClr val="000000"/>
              </a:buClr>
              <a:buSzPct val="25000"/>
            </a:pPr>
            <a:r>
              <a:rPr lang="en-US" sz="3800" dirty="0">
                <a:latin typeface="+mj-lt"/>
                <a:ea typeface="Times"/>
                <a:cs typeface="Times"/>
                <a:sym typeface="Times"/>
              </a:rPr>
              <a:t>The aim of this study is to examine what factors of gun related trauma are predictive or associated with visual outcomes. For example, we will look at factors such as the ocular trauma score. The hope is to create a classification system that would allow objective assessment for both clinical prognosis and interventional studies.</a:t>
            </a:r>
          </a:p>
          <a:p>
            <a:pPr marL="0" marR="0" lvl="0" indent="0" algn="l" rtl="0">
              <a:lnSpc>
                <a:spcPct val="100000"/>
              </a:lnSpc>
              <a:spcBef>
                <a:spcPts val="0"/>
              </a:spcBef>
              <a:spcAft>
                <a:spcPts val="0"/>
              </a:spcAft>
              <a:buClr>
                <a:srgbClr val="000000"/>
              </a:buClr>
              <a:buFont typeface="Arial"/>
              <a:buNone/>
            </a:pPr>
            <a:endParaRPr sz="3800" b="0" i="0" u="none" strike="noStrike" cap="none" dirty="0">
              <a:solidFill>
                <a:srgbClr val="000000"/>
              </a:solidFill>
              <a:latin typeface="+mj-lt"/>
              <a:ea typeface="Arial"/>
              <a:cs typeface="Arial"/>
              <a:sym typeface="Arial"/>
            </a:endParaRPr>
          </a:p>
        </p:txBody>
      </p:sp>
      <p:sp>
        <p:nvSpPr>
          <p:cNvPr id="2" name="TextBox 1"/>
          <p:cNvSpPr txBox="1"/>
          <p:nvPr/>
        </p:nvSpPr>
        <p:spPr>
          <a:xfrm>
            <a:off x="4186282" y="2725720"/>
            <a:ext cx="32603078" cy="646331"/>
          </a:xfrm>
          <a:prstGeom prst="rect">
            <a:avLst/>
          </a:prstGeom>
          <a:noFill/>
        </p:spPr>
        <p:txBody>
          <a:bodyPr wrap="square" rtlCol="0">
            <a:spAutoFit/>
          </a:bodyPr>
          <a:lstStyle/>
          <a:p>
            <a:pPr lvl="0" algn="ctr">
              <a:buClr>
                <a:schemeClr val="dk1"/>
              </a:buClr>
              <a:buSzPct val="25000"/>
            </a:pPr>
            <a:r>
              <a:rPr lang="en-US" sz="3600" b="1" dirty="0">
                <a:solidFill>
                  <a:schemeClr val="dk1"/>
                </a:solidFill>
                <a:latin typeface="Times" charset="0"/>
                <a:ea typeface="Times" charset="0"/>
                <a:cs typeface="Times" charset="0"/>
                <a:sym typeface="Times New Roman"/>
              </a:rPr>
              <a:t>Vincent Tang, Matthew Allen De </a:t>
            </a:r>
            <a:r>
              <a:rPr lang="en-US" sz="3600" b="1" dirty="0" err="1">
                <a:solidFill>
                  <a:schemeClr val="dk1"/>
                </a:solidFill>
                <a:latin typeface="Times" charset="0"/>
                <a:ea typeface="Times" charset="0"/>
                <a:cs typeface="Times" charset="0"/>
                <a:sym typeface="Times New Roman"/>
              </a:rPr>
              <a:t>Niear</a:t>
            </a:r>
            <a:r>
              <a:rPr lang="en-US" sz="3600" b="1" dirty="0">
                <a:solidFill>
                  <a:schemeClr val="dk1"/>
                </a:solidFill>
                <a:latin typeface="Times" charset="0"/>
                <a:ea typeface="Times" charset="0"/>
                <a:cs typeface="Times" charset="0"/>
                <a:sym typeface="Times New Roman"/>
              </a:rPr>
              <a:t>, MD, PhD,  Lily Koo Lin, MD</a:t>
            </a:r>
          </a:p>
        </p:txBody>
      </p:sp>
      <p:sp>
        <p:nvSpPr>
          <p:cNvPr id="3" name="TextBox 2"/>
          <p:cNvSpPr txBox="1"/>
          <p:nvPr/>
        </p:nvSpPr>
        <p:spPr>
          <a:xfrm>
            <a:off x="9005798" y="3700861"/>
            <a:ext cx="24529774" cy="861774"/>
          </a:xfrm>
          <a:prstGeom prst="rect">
            <a:avLst/>
          </a:prstGeom>
          <a:noFill/>
        </p:spPr>
        <p:txBody>
          <a:bodyPr wrap="square" rtlCol="0">
            <a:spAutoFit/>
          </a:bodyPr>
          <a:lstStyle/>
          <a:p>
            <a:pPr lvl="0"/>
            <a:r>
              <a:rPr lang="en-US" sz="3600" b="1" dirty="0">
                <a:solidFill>
                  <a:schemeClr val="dk1"/>
                </a:solidFill>
                <a:latin typeface="Times" charset="0"/>
                <a:ea typeface="Times" charset="0"/>
                <a:cs typeface="Times" charset="0"/>
                <a:sym typeface="Times New Roman"/>
              </a:rPr>
              <a:t>University of California Davis, School of Medicine, UC Davis Medical Center; Department of Ophthalmology </a:t>
            </a:r>
          </a:p>
          <a:p>
            <a:endParaRPr lang="en-US" dirty="0"/>
          </a:p>
        </p:txBody>
      </p:sp>
      <p:sp>
        <p:nvSpPr>
          <p:cNvPr id="44" name="TextBox 43"/>
          <p:cNvSpPr txBox="1"/>
          <p:nvPr/>
        </p:nvSpPr>
        <p:spPr>
          <a:xfrm>
            <a:off x="13743424" y="13646942"/>
            <a:ext cx="10800218" cy="461665"/>
          </a:xfrm>
          <a:prstGeom prst="rect">
            <a:avLst/>
          </a:prstGeom>
          <a:noFill/>
        </p:spPr>
        <p:txBody>
          <a:bodyPr wrap="square" rtlCol="0">
            <a:spAutoFit/>
          </a:bodyPr>
          <a:lstStyle/>
          <a:p>
            <a:r>
              <a:rPr lang="en-US" sz="2400" dirty="0">
                <a:latin typeface="Times" charset="0"/>
                <a:ea typeface="Times" charset="0"/>
                <a:cs typeface="Times" charset="0"/>
              </a:rPr>
              <a:t>Table 1. Ocular Trauma Score used to predict visual outcomes after ocular trauma. </a:t>
            </a:r>
          </a:p>
        </p:txBody>
      </p:sp>
      <p:sp>
        <p:nvSpPr>
          <p:cNvPr id="47" name="TextBox 46"/>
          <p:cNvSpPr txBox="1"/>
          <p:nvPr/>
        </p:nvSpPr>
        <p:spPr>
          <a:xfrm>
            <a:off x="13743424" y="31144430"/>
            <a:ext cx="11258380" cy="830997"/>
          </a:xfrm>
          <a:prstGeom prst="rect">
            <a:avLst/>
          </a:prstGeom>
          <a:noFill/>
        </p:spPr>
        <p:txBody>
          <a:bodyPr wrap="square" rtlCol="0">
            <a:spAutoFit/>
          </a:bodyPr>
          <a:lstStyle/>
          <a:p>
            <a:r>
              <a:rPr lang="en-US" sz="2400" dirty="0">
                <a:latin typeface="Times" charset="0"/>
                <a:ea typeface="Times" charset="0"/>
                <a:cs typeface="Times" charset="0"/>
              </a:rPr>
              <a:t>Table 3. Student survey on their desire to incorporate addition ultrasound education in the preclinical years.</a:t>
            </a:r>
          </a:p>
        </p:txBody>
      </p:sp>
      <p:pic>
        <p:nvPicPr>
          <p:cNvPr id="1026" name="Picture 2">
            <a:extLst>
              <a:ext uri="{FF2B5EF4-FFF2-40B4-BE49-F238E27FC236}">
                <a16:creationId xmlns:a16="http://schemas.microsoft.com/office/drawing/2014/main" id="{59CDA5D4-1E83-F24A-A963-50C647587E9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22831" y="6655378"/>
            <a:ext cx="10800218" cy="667281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73D98760-EAAD-224D-8D88-5A7DD6478A5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43424" y="15399136"/>
            <a:ext cx="11694178" cy="5055753"/>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88055E33-FEAC-5448-A63F-1059C00849B5}"/>
              </a:ext>
            </a:extLst>
          </p:cNvPr>
          <p:cNvSpPr txBox="1"/>
          <p:nvPr/>
        </p:nvSpPr>
        <p:spPr>
          <a:xfrm>
            <a:off x="13743424" y="21093747"/>
            <a:ext cx="12117211" cy="461665"/>
          </a:xfrm>
          <a:prstGeom prst="rect">
            <a:avLst/>
          </a:prstGeom>
          <a:noFill/>
        </p:spPr>
        <p:txBody>
          <a:bodyPr wrap="square" rtlCol="0">
            <a:spAutoFit/>
          </a:bodyPr>
          <a:lstStyle/>
          <a:p>
            <a:r>
              <a:rPr lang="en-US" sz="2400" dirty="0">
                <a:latin typeface="Times" charset="0"/>
                <a:ea typeface="Times" charset="0"/>
                <a:cs typeface="Times" charset="0"/>
              </a:rPr>
              <a:t>Table 2. Estimated probability of follow up visual acuity based on OTS. </a:t>
            </a:r>
          </a:p>
        </p:txBody>
      </p:sp>
      <p:pic>
        <p:nvPicPr>
          <p:cNvPr id="8" name="Picture 7">
            <a:extLst>
              <a:ext uri="{FF2B5EF4-FFF2-40B4-BE49-F238E27FC236}">
                <a16:creationId xmlns:a16="http://schemas.microsoft.com/office/drawing/2014/main" id="{D908A936-3D9F-8844-9BD4-2BED0DB34BA0}"/>
              </a:ext>
            </a:extLst>
          </p:cNvPr>
          <p:cNvPicPr>
            <a:picLocks noChangeAspect="1"/>
          </p:cNvPicPr>
          <p:nvPr/>
        </p:nvPicPr>
        <p:blipFill>
          <a:blip r:embed="rId9"/>
          <a:stretch>
            <a:fillRect/>
          </a:stretch>
        </p:blipFill>
        <p:spPr>
          <a:xfrm>
            <a:off x="13743424" y="22194271"/>
            <a:ext cx="11455495" cy="845600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4470</TotalTime>
  <Words>855</Words>
  <Application>Microsoft Macintosh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Vincent Duong Tang</cp:lastModifiedBy>
  <cp:revision>21</cp:revision>
  <dcterms:modified xsi:type="dcterms:W3CDTF">2021-02-17T05:06:25Z</dcterms:modified>
</cp:coreProperties>
</file>